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9144000"/>
  <p:notesSz cx="6858000" cy="9144000"/>
  <p:embeddedFontLst>
    <p:embeddedFont>
      <p:font typeface="Robot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5" roundtripDataSignature="AMtx7mjYsnFn/BMNYDyoReHOHGbIBvSQ0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Roboto-bold.fntdata"/><Relationship Id="rId41" Type="http://schemas.openxmlformats.org/officeDocument/2006/relationships/font" Target="fonts/Roboto-regular.fntdata"/><Relationship Id="rId22" Type="http://schemas.openxmlformats.org/officeDocument/2006/relationships/slide" Target="slides/slide17.xml"/><Relationship Id="rId44" Type="http://schemas.openxmlformats.org/officeDocument/2006/relationships/font" Target="fonts/Roboto-boldItalic.fntdata"/><Relationship Id="rId21" Type="http://schemas.openxmlformats.org/officeDocument/2006/relationships/slide" Target="slides/slide16.xml"/><Relationship Id="rId43" Type="http://schemas.openxmlformats.org/officeDocument/2006/relationships/font" Target="fonts/Roboto-italic.fntdata"/><Relationship Id="rId24" Type="http://schemas.openxmlformats.org/officeDocument/2006/relationships/slide" Target="slides/slide19.xml"/><Relationship Id="rId23" Type="http://schemas.openxmlformats.org/officeDocument/2006/relationships/slide" Target="slides/slide18.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 name="Google Shape;192;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8" name="Google Shape;198;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8" name="Google Shape;228;p3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4" name="Google Shape;234;p4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0" name="Google Shape;240;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6" name="Google Shape;246;p4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7"/>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37"/>
          <p:cNvSpPr/>
          <p:nvPr/>
        </p:nvSpPr>
        <p:spPr>
          <a:xfrm flipH="1">
            <a:off x="8246400" y="4245875"/>
            <a:ext cx="897600" cy="897600"/>
          </a:xfrm>
          <a:prstGeom prst="round1Rect">
            <a:avLst>
              <a:gd fmla="val 16667" name="adj"/>
            </a:avLst>
          </a:prstGeom>
          <a:solidFill>
            <a:schemeClr val="lt1">
              <a:alpha val="6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37"/>
          <p:cNvSpPr txBox="1"/>
          <p:nvPr>
            <p:ph type="ctrTitle"/>
          </p:nvPr>
        </p:nvSpPr>
        <p:spPr>
          <a:xfrm>
            <a:off x="390525" y="1819275"/>
            <a:ext cx="8222100" cy="933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3" name="Google Shape;13;p37"/>
          <p:cNvSpPr txBox="1"/>
          <p:nvPr>
            <p:ph idx="1" type="subTitle"/>
          </p:nvPr>
        </p:nvSpPr>
        <p:spPr>
          <a:xfrm>
            <a:off x="390525" y="2789130"/>
            <a:ext cx="8222100" cy="432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37"/>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 name="Shape 15"/>
        <p:cNvGrpSpPr/>
        <p:nvPr/>
      </p:nvGrpSpPr>
      <p:grpSpPr>
        <a:xfrm>
          <a:off x="0" y="0"/>
          <a:ext cx="0" cy="0"/>
          <a:chOff x="0" y="0"/>
          <a:chExt cx="0" cy="0"/>
        </a:xfrm>
      </p:grpSpPr>
      <p:sp>
        <p:nvSpPr>
          <p:cNvPr id="16" name="Google Shape;16;p38"/>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8"/>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3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p:txBody>
      </p:sp>
      <p:sp>
        <p:nvSpPr>
          <p:cNvPr id="19" name="Google Shape;19;p38"/>
          <p:cNvSpPr txBox="1"/>
          <p:nvPr>
            <p:ph idx="1" type="subTitle"/>
          </p:nvPr>
        </p:nvSpPr>
        <p:spPr>
          <a:xfrm>
            <a:off x="265500" y="2779467"/>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0" name="Google Shape;20;p38"/>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21" name="Google Shape;21;p38"/>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39"/>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39"/>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39"/>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6" name="Google Shape;26;p39"/>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40"/>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4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40"/>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31" name="Google Shape;31;p40"/>
          <p:cNvSpPr txBox="1"/>
          <p:nvPr>
            <p:ph idx="1" type="body"/>
          </p:nvPr>
        </p:nvSpPr>
        <p:spPr>
          <a:xfrm>
            <a:off x="471900" y="1919075"/>
            <a:ext cx="3999900" cy="271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2" name="Google Shape;32;p40"/>
          <p:cNvSpPr txBox="1"/>
          <p:nvPr>
            <p:ph idx="2" type="body"/>
          </p:nvPr>
        </p:nvSpPr>
        <p:spPr>
          <a:xfrm>
            <a:off x="4694250" y="1919075"/>
            <a:ext cx="3999900" cy="271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40"/>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41"/>
          <p:cNvSpPr txBox="1"/>
          <p:nvPr>
            <p:ph type="title"/>
          </p:nvPr>
        </p:nvSpPr>
        <p:spPr>
          <a:xfrm>
            <a:off x="460950" y="2065350"/>
            <a:ext cx="8222100" cy="1012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6" name="Google Shape;36;p4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7" name="Shape 37"/>
        <p:cNvGrpSpPr/>
        <p:nvPr/>
      </p:nvGrpSpPr>
      <p:grpSpPr>
        <a:xfrm>
          <a:off x="0" y="0"/>
          <a:ext cx="0" cy="0"/>
          <a:chOff x="0" y="0"/>
          <a:chExt cx="0" cy="0"/>
        </a:xfrm>
      </p:grpSpPr>
      <p:sp>
        <p:nvSpPr>
          <p:cNvPr id="38" name="Google Shape;38;p43"/>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43"/>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43"/>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41" name="Google Shape;41;p43"/>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2" name="Google Shape;42;p43"/>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 name="Shape 43"/>
        <p:cNvGrpSpPr/>
        <p:nvPr/>
      </p:nvGrpSpPr>
      <p:grpSpPr>
        <a:xfrm>
          <a:off x="0" y="0"/>
          <a:ext cx="0" cy="0"/>
          <a:chOff x="0" y="0"/>
          <a:chExt cx="0" cy="0"/>
        </a:xfrm>
      </p:grpSpPr>
      <p:sp>
        <p:nvSpPr>
          <p:cNvPr id="44" name="Google Shape;44;p45"/>
          <p:cNvSpPr txBox="1"/>
          <p:nvPr>
            <p:ph type="title"/>
          </p:nvPr>
        </p:nvSpPr>
        <p:spPr>
          <a:xfrm>
            <a:off x="490250" y="488250"/>
            <a:ext cx="62271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45" name="Google Shape;45;p45"/>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 name="Shape 46"/>
        <p:cNvGrpSpPr/>
        <p:nvPr/>
      </p:nvGrpSpPr>
      <p:grpSpPr>
        <a:xfrm>
          <a:off x="0" y="0"/>
          <a:ext cx="0" cy="0"/>
          <a:chOff x="0" y="0"/>
          <a:chExt cx="0" cy="0"/>
        </a:xfrm>
      </p:grpSpPr>
      <p:sp>
        <p:nvSpPr>
          <p:cNvPr id="47" name="Google Shape;47;p44"/>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46"/>
          <p:cNvSpPr txBox="1"/>
          <p:nvPr>
            <p:ph hasCustomPrompt="1" type="title"/>
          </p:nvPr>
        </p:nvSpPr>
        <p:spPr>
          <a:xfrm>
            <a:off x="475500" y="1258525"/>
            <a:ext cx="82221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12000"/>
              <a:buNone/>
              <a:defRPr sz="120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50" name="Google Shape;50;p46"/>
          <p:cNvSpPr txBox="1"/>
          <p:nvPr>
            <p:ph idx="1" type="body"/>
          </p:nvPr>
        </p:nvSpPr>
        <p:spPr>
          <a:xfrm>
            <a:off x="475500" y="3304625"/>
            <a:ext cx="82221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1" name="Google Shape;51;p4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2C5234"/>
        </a:solidFill>
      </p:bgPr>
    </p:bg>
    <p:spTree>
      <p:nvGrpSpPr>
        <p:cNvPr id="5" name="Shape 5"/>
        <p:cNvGrpSpPr/>
        <p:nvPr/>
      </p:nvGrpSpPr>
      <p:grpSpPr>
        <a:xfrm>
          <a:off x="0" y="0"/>
          <a:ext cx="0" cy="0"/>
          <a:chOff x="0" y="0"/>
          <a:chExt cx="0" cy="0"/>
        </a:xfrm>
      </p:grpSpPr>
      <p:sp>
        <p:nvSpPr>
          <p:cNvPr id="6" name="Google Shape;6;p36"/>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
        <p:nvSpPr>
          <p:cNvPr id="7" name="Google Shape;7;p36"/>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Roboto"/>
              <a:buChar char="●"/>
              <a:defRPr b="0" i="0" sz="1800" u="none" cap="none" strike="noStrike">
                <a:solidFill>
                  <a:schemeClr val="lt2"/>
                </a:solidFill>
                <a:latin typeface="Roboto"/>
                <a:ea typeface="Roboto"/>
                <a:cs typeface="Roboto"/>
                <a:sym typeface="Roboto"/>
              </a:defRPr>
            </a:lvl1pPr>
            <a:lvl2pPr indent="-317500" lvl="1" marL="914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2pPr>
            <a:lvl3pPr indent="-317500" lvl="2" marL="1371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3pPr>
            <a:lvl4pPr indent="-317500" lvl="3" marL="18288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4pPr>
            <a:lvl5pPr indent="-317500" lvl="4" marL="22860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5pPr>
            <a:lvl6pPr indent="-317500" lvl="5" marL="27432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6pPr>
            <a:lvl7pPr indent="-317500" lvl="6" marL="3200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7pPr>
            <a:lvl8pPr indent="-317500" lvl="7" marL="3657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lt2"/>
              </a:buClr>
              <a:buSzPts val="1400"/>
              <a:buFont typeface="Roboto"/>
              <a:buChar char="■"/>
              <a:defRPr b="0" i="0" sz="1400" u="none" cap="none" strike="noStrike">
                <a:solidFill>
                  <a:schemeClr val="lt2"/>
                </a:solidFill>
                <a:latin typeface="Roboto"/>
                <a:ea typeface="Roboto"/>
                <a:cs typeface="Roboto"/>
                <a:sym typeface="Roboto"/>
              </a:defRPr>
            </a:lvl9pPr>
          </a:lstStyle>
          <a:p/>
        </p:txBody>
      </p:sp>
      <p:sp>
        <p:nvSpPr>
          <p:cNvPr id="8" name="Google Shape;8;p3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mc:Choice Requires="p14">
      <p:transition spd="slow">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hyperlink" Target="http://www.azpreps365.com/schools/flagstaf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
          <p:cNvSpPr txBox="1"/>
          <p:nvPr>
            <p:ph type="ctrTitle"/>
          </p:nvPr>
        </p:nvSpPr>
        <p:spPr>
          <a:xfrm>
            <a:off x="367643" y="2498388"/>
            <a:ext cx="8222100" cy="1247237"/>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
              <a:t>2024 Winter Sports Meeting	</a:t>
            </a:r>
            <a:endParaRPr/>
          </a:p>
        </p:txBody>
      </p:sp>
      <p:sp>
        <p:nvSpPr>
          <p:cNvPr id="57" name="Google Shape;57;p1"/>
          <p:cNvSpPr txBox="1"/>
          <p:nvPr>
            <p:ph idx="1" type="subTitle"/>
          </p:nvPr>
        </p:nvSpPr>
        <p:spPr>
          <a:xfrm>
            <a:off x="367643" y="3704107"/>
            <a:ext cx="8222100" cy="43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a:t> Flagstaff High School’s 102</a:t>
            </a:r>
            <a:r>
              <a:rPr baseline="30000" lang="en"/>
              <a:t>nd</a:t>
            </a:r>
            <a:r>
              <a:rPr lang="en"/>
              <a:t> Year</a:t>
            </a:r>
            <a:endParaRPr/>
          </a:p>
        </p:txBody>
      </p:sp>
      <p:pic>
        <p:nvPicPr>
          <p:cNvPr id="58" name="Google Shape;58;p1"/>
          <p:cNvPicPr preferRelativeResize="0"/>
          <p:nvPr/>
        </p:nvPicPr>
        <p:blipFill rotWithShape="1">
          <a:blip r:embed="rId3">
            <a:alphaModFix/>
          </a:blip>
          <a:srcRect b="0" l="0" r="0" t="0"/>
          <a:stretch/>
        </p:blipFill>
        <p:spPr>
          <a:xfrm>
            <a:off x="7326400" y="247305"/>
            <a:ext cx="1616669" cy="1616669"/>
          </a:xfrm>
          <a:prstGeom prst="rect">
            <a:avLst/>
          </a:prstGeom>
          <a:noFill/>
          <a:ln>
            <a:noFill/>
          </a:ln>
        </p:spPr>
      </p:pic>
    </p:spTree>
  </p:cSld>
  <p:clrMapOvr>
    <a:masterClrMapping/>
  </p:clrMapOvr>
  <mc:AlternateContent>
    <mc:Choice Requires="p14">
      <p:transition spd="slow" p14:dur="1300">
        <p14:pan dir="u"/>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2"/>
          <p:cNvSpPr txBox="1"/>
          <p:nvPr>
            <p:ph type="title"/>
          </p:nvPr>
        </p:nvSpPr>
        <p:spPr>
          <a:xfrm>
            <a:off x="471900" y="342525"/>
            <a:ext cx="8222100" cy="767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200"/>
              <a:buNone/>
            </a:pPr>
            <a:r>
              <a:rPr lang="en"/>
              <a:t>CLEARANCE PROCESS</a:t>
            </a:r>
            <a:endParaRPr/>
          </a:p>
        </p:txBody>
      </p:sp>
      <p:sp>
        <p:nvSpPr>
          <p:cNvPr id="118" name="Google Shape;118;p12"/>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200"/>
              </a:spcBef>
              <a:spcAft>
                <a:spcPts val="0"/>
              </a:spcAft>
              <a:buSzPts val="1800"/>
              <a:buNone/>
            </a:pPr>
            <a:r>
              <a:rPr lang="en" sz="2800">
                <a:solidFill>
                  <a:srgbClr val="000000"/>
                </a:solidFill>
                <a:latin typeface="Arial"/>
                <a:ea typeface="Arial"/>
                <a:cs typeface="Arial"/>
                <a:sym typeface="Arial"/>
              </a:rPr>
              <a:t>Students will need to complete the following:</a:t>
            </a:r>
            <a:endParaRPr sz="2800">
              <a:solidFill>
                <a:srgbClr val="000000"/>
              </a:solidFill>
              <a:latin typeface="Arial"/>
              <a:ea typeface="Arial"/>
              <a:cs typeface="Arial"/>
              <a:sym typeface="Arial"/>
            </a:endParaRPr>
          </a:p>
          <a:p>
            <a:pPr indent="-342900" lvl="0" marL="457200" rtl="0" algn="l">
              <a:lnSpc>
                <a:spcPct val="90000"/>
              </a:lnSpc>
              <a:spcBef>
                <a:spcPts val="1200"/>
              </a:spcBef>
              <a:spcAft>
                <a:spcPts val="0"/>
              </a:spcAft>
              <a:buClr>
                <a:srgbClr val="000000"/>
              </a:buClr>
              <a:buSzPts val="1800"/>
              <a:buFont typeface="Arial"/>
              <a:buChar char="●"/>
            </a:pPr>
            <a:r>
              <a:rPr lang="en">
                <a:solidFill>
                  <a:srgbClr val="000000"/>
                </a:solidFill>
                <a:latin typeface="Arial"/>
                <a:ea typeface="Arial"/>
                <a:cs typeface="Arial"/>
                <a:sym typeface="Arial"/>
              </a:rPr>
              <a:t>Physical Examination ~ Dated on or after March 1, 2024</a:t>
            </a:r>
            <a:endParaRPr>
              <a:solidFill>
                <a:srgbClr val="000000"/>
              </a:solidFill>
              <a:latin typeface="Arial"/>
              <a:ea typeface="Arial"/>
              <a:cs typeface="Arial"/>
              <a:sym typeface="Arial"/>
            </a:endParaRPr>
          </a:p>
          <a:p>
            <a:pPr indent="-342900" lvl="0" marL="457200" rtl="0" algn="l">
              <a:lnSpc>
                <a:spcPct val="9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Physical Evaluation ~ Signed by the physician</a:t>
            </a:r>
            <a:endParaRPr>
              <a:solidFill>
                <a:srgbClr val="000000"/>
              </a:solidFill>
              <a:latin typeface="Arial"/>
              <a:ea typeface="Arial"/>
              <a:cs typeface="Arial"/>
              <a:sym typeface="Arial"/>
            </a:endParaRPr>
          </a:p>
          <a:p>
            <a:pPr indent="-342900" lvl="0" marL="457200" rtl="0" algn="l">
              <a:lnSpc>
                <a:spcPct val="9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Brainbook ~ Education done once in a student’s high school career</a:t>
            </a:r>
            <a:endParaRPr>
              <a:solidFill>
                <a:srgbClr val="000000"/>
              </a:solidFill>
              <a:latin typeface="Arial"/>
              <a:ea typeface="Arial"/>
              <a:cs typeface="Arial"/>
              <a:sym typeface="Arial"/>
            </a:endParaRPr>
          </a:p>
          <a:p>
            <a:pPr indent="-342900" lvl="0" marL="457200" rtl="0" algn="l">
              <a:lnSpc>
                <a:spcPct val="9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Opioid Education Course ~ Education done once in a student’s high school career</a:t>
            </a:r>
            <a:endParaRPr b="1" i="1">
              <a:solidFill>
                <a:srgbClr val="000000"/>
              </a:solidFill>
              <a:latin typeface="Arial"/>
              <a:ea typeface="Arial"/>
              <a:cs typeface="Arial"/>
              <a:sym typeface="Arial"/>
            </a:endParaRPr>
          </a:p>
          <a:p>
            <a:pPr indent="-342900" lvl="0" marL="457200" rtl="0" algn="l">
              <a:lnSpc>
                <a:spcPct val="9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Online Registration through FinalForms ~ Filled out by parents</a:t>
            </a:r>
            <a:endParaRPr/>
          </a:p>
          <a:p>
            <a:pPr indent="-342900" lvl="0" marL="457200" rtl="0" algn="l">
              <a:lnSpc>
                <a:spcPct val="90000"/>
              </a:lnSpc>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Submit Original Forms ~ No pictures</a:t>
            </a:r>
            <a:endParaRPr>
              <a:solidFill>
                <a:srgbClr val="000000"/>
              </a:solidFill>
              <a:latin typeface="Arial"/>
              <a:ea typeface="Arial"/>
              <a:cs typeface="Arial"/>
              <a:sym typeface="Arial"/>
            </a:endParaRPr>
          </a:p>
          <a:p>
            <a:pPr indent="0" lvl="0" marL="0" rtl="0" algn="l">
              <a:lnSpc>
                <a:spcPct val="115000"/>
              </a:lnSpc>
              <a:spcBef>
                <a:spcPts val="0"/>
              </a:spcBef>
              <a:spcAft>
                <a:spcPts val="1600"/>
              </a:spcAft>
              <a:buSzPts val="1800"/>
              <a:buNone/>
            </a:pPr>
            <a:r>
              <a:t/>
            </a:r>
            <a:endParaRPr/>
          </a:p>
        </p:txBody>
      </p:sp>
    </p:spTree>
  </p:cSld>
  <p:clrMapOvr>
    <a:masterClrMapping/>
  </p:clrMapOvr>
  <mc:AlternateContent>
    <mc:Choice Requires="p14">
      <p:transition spd="slow" p14:dur="1300">
        <p14:pan dir="u"/>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3"/>
          <p:cNvSpPr txBox="1"/>
          <p:nvPr>
            <p:ph type="title"/>
          </p:nvPr>
        </p:nvSpPr>
        <p:spPr>
          <a:xfrm>
            <a:off x="460950" y="502325"/>
            <a:ext cx="8222100" cy="40257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1200"/>
              </a:spcBef>
              <a:spcAft>
                <a:spcPts val="0"/>
              </a:spcAft>
              <a:buSzPts val="4200"/>
              <a:buNone/>
            </a:pPr>
            <a:r>
              <a:rPr b="1" lang="en" sz="2800">
                <a:latin typeface="Arial"/>
                <a:ea typeface="Arial"/>
                <a:cs typeface="Arial"/>
                <a:sym typeface="Arial"/>
              </a:rPr>
              <a:t>REGISTRATION PROCESS:</a:t>
            </a:r>
            <a:endParaRPr b="1" sz="2800">
              <a:latin typeface="Arial"/>
              <a:ea typeface="Arial"/>
              <a:cs typeface="Arial"/>
              <a:sym typeface="Arial"/>
            </a:endParaRPr>
          </a:p>
          <a:p>
            <a:pPr indent="0" lvl="0" marL="0" rtl="0" algn="l">
              <a:lnSpc>
                <a:spcPct val="100000"/>
              </a:lnSpc>
              <a:spcBef>
                <a:spcPts val="0"/>
              </a:spcBef>
              <a:spcAft>
                <a:spcPts val="0"/>
              </a:spcAft>
              <a:buSzPts val="4200"/>
              <a:buNone/>
            </a:pPr>
            <a:r>
              <a:rPr lang="en" sz="3000">
                <a:solidFill>
                  <a:srgbClr val="FF9900"/>
                </a:solidFill>
              </a:rPr>
              <a:t>	Parents fill out/sign on FinalForms</a:t>
            </a:r>
            <a:br>
              <a:rPr lang="en" sz="3000">
                <a:solidFill>
                  <a:srgbClr val="FF9900"/>
                </a:solidFill>
              </a:rPr>
            </a:br>
            <a:r>
              <a:rPr lang="en" sz="3000">
                <a:solidFill>
                  <a:srgbClr val="FF9900"/>
                </a:solidFill>
              </a:rPr>
              <a:t>	Students sign on FinalForms</a:t>
            </a:r>
            <a:br>
              <a:rPr lang="en" sz="3000">
                <a:solidFill>
                  <a:srgbClr val="FF9900"/>
                </a:solidFill>
              </a:rPr>
            </a:br>
            <a:r>
              <a:rPr lang="en" sz="3000">
                <a:solidFill>
                  <a:srgbClr val="FF9900"/>
                </a:solidFill>
              </a:rPr>
              <a:t>	Physical</a:t>
            </a:r>
            <a:br>
              <a:rPr lang="en" sz="3000">
                <a:solidFill>
                  <a:srgbClr val="FF9900"/>
                </a:solidFill>
              </a:rPr>
            </a:br>
            <a:r>
              <a:rPr lang="en" sz="3000">
                <a:solidFill>
                  <a:srgbClr val="FF9900"/>
                </a:solidFill>
              </a:rPr>
              <a:t>	AIA Courses</a:t>
            </a:r>
            <a:br>
              <a:rPr lang="en" sz="3000">
                <a:solidFill>
                  <a:srgbClr val="FF9900"/>
                </a:solidFill>
              </a:rPr>
            </a:br>
            <a:r>
              <a:rPr lang="en" sz="3000">
                <a:solidFill>
                  <a:srgbClr val="FF9900"/>
                </a:solidFill>
              </a:rPr>
              <a:t>	Make sure you use a password you can 	remember so you can go back in to review 	or update.</a:t>
            </a:r>
            <a:endParaRPr sz="3000">
              <a:solidFill>
                <a:srgbClr val="FF9900"/>
              </a:solidFill>
            </a:endParaRPr>
          </a:p>
        </p:txBody>
      </p:sp>
    </p:spTree>
  </p:cSld>
  <p:clrMapOvr>
    <a:masterClrMapping/>
  </p:clrMapOvr>
  <mc:AlternateContent>
    <mc:Choice Requires="p14">
      <p:transition spd="slow" p14:dur="1300">
        <p14:pan dir="u"/>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4"/>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FinalForms ~ https://flagstaff-az.finalforms.com/</a:t>
            </a:r>
            <a:endParaRPr/>
          </a:p>
        </p:txBody>
      </p:sp>
      <p:pic>
        <p:nvPicPr>
          <p:cNvPr id="129" name="Google Shape;129;p14"/>
          <p:cNvPicPr preferRelativeResize="0"/>
          <p:nvPr/>
        </p:nvPicPr>
        <p:blipFill rotWithShape="1">
          <a:blip r:embed="rId3">
            <a:alphaModFix/>
          </a:blip>
          <a:srcRect b="0" l="0" r="0" t="0"/>
          <a:stretch/>
        </p:blipFill>
        <p:spPr>
          <a:xfrm>
            <a:off x="0" y="866034"/>
            <a:ext cx="9144000" cy="3645347"/>
          </a:xfrm>
          <a:prstGeom prst="rect">
            <a:avLst/>
          </a:prstGeom>
          <a:noFill/>
          <a:ln>
            <a:noFill/>
          </a:ln>
        </p:spPr>
      </p:pic>
    </p:spTree>
  </p:cSld>
  <p:clrMapOvr>
    <a:masterClrMapping/>
  </p:clrMapOvr>
  <mc:AlternateContent>
    <mc:Choice Requires="p14">
      <p:transition spd="slow" p14:dur="1300">
        <p14:pan dir="u"/>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5"/>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400"/>
              <a:t>Registration ~ FinalForms</a:t>
            </a:r>
            <a:endParaRPr/>
          </a:p>
        </p:txBody>
      </p:sp>
      <p:pic>
        <p:nvPicPr>
          <p:cNvPr id="135" name="Google Shape;135;p15"/>
          <p:cNvPicPr preferRelativeResize="0"/>
          <p:nvPr/>
        </p:nvPicPr>
        <p:blipFill rotWithShape="1">
          <a:blip r:embed="rId3">
            <a:alphaModFix/>
          </a:blip>
          <a:srcRect b="0" l="0" r="0" t="0"/>
          <a:stretch/>
        </p:blipFill>
        <p:spPr>
          <a:xfrm>
            <a:off x="457200" y="1254760"/>
            <a:ext cx="8229600" cy="26339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6"/>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400"/>
              <a:t>Registration ~ FinalForms</a:t>
            </a:r>
            <a:endParaRPr/>
          </a:p>
        </p:txBody>
      </p:sp>
      <p:pic>
        <p:nvPicPr>
          <p:cNvPr id="141" name="Google Shape;141;p16"/>
          <p:cNvPicPr preferRelativeResize="0"/>
          <p:nvPr/>
        </p:nvPicPr>
        <p:blipFill rotWithShape="1">
          <a:blip r:embed="rId3">
            <a:alphaModFix/>
          </a:blip>
          <a:srcRect b="0" l="0" r="0" t="0"/>
          <a:stretch/>
        </p:blipFill>
        <p:spPr>
          <a:xfrm>
            <a:off x="457200" y="1040765"/>
            <a:ext cx="8229600" cy="306197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7"/>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400"/>
              <a:t>Registration ~ FinalForms</a:t>
            </a:r>
            <a:endParaRPr/>
          </a:p>
        </p:txBody>
      </p:sp>
      <p:pic>
        <p:nvPicPr>
          <p:cNvPr id="147" name="Google Shape;147;p17"/>
          <p:cNvPicPr preferRelativeResize="0"/>
          <p:nvPr/>
        </p:nvPicPr>
        <p:blipFill rotWithShape="1">
          <a:blip r:embed="rId3">
            <a:alphaModFix/>
          </a:blip>
          <a:srcRect b="0" l="0" r="0" t="0"/>
          <a:stretch/>
        </p:blipFill>
        <p:spPr>
          <a:xfrm>
            <a:off x="457200" y="1288732"/>
            <a:ext cx="8229600" cy="256603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8"/>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400"/>
              <a:t>Registration ~ FinalForms</a:t>
            </a:r>
            <a:endParaRPr/>
          </a:p>
        </p:txBody>
      </p:sp>
      <p:pic>
        <p:nvPicPr>
          <p:cNvPr id="153" name="Google Shape;153;p18"/>
          <p:cNvPicPr preferRelativeResize="0"/>
          <p:nvPr/>
        </p:nvPicPr>
        <p:blipFill rotWithShape="1">
          <a:blip r:embed="rId3">
            <a:alphaModFix/>
          </a:blip>
          <a:srcRect b="0" l="0" r="0" t="0"/>
          <a:stretch/>
        </p:blipFill>
        <p:spPr>
          <a:xfrm>
            <a:off x="1600200" y="1532255"/>
            <a:ext cx="5943600" cy="20789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9"/>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400"/>
              <a:t>Registration ~ FinalForms</a:t>
            </a:r>
            <a:endParaRPr/>
          </a:p>
        </p:txBody>
      </p:sp>
      <p:pic>
        <p:nvPicPr>
          <p:cNvPr id="159" name="Google Shape;159;p19"/>
          <p:cNvPicPr preferRelativeResize="0"/>
          <p:nvPr/>
        </p:nvPicPr>
        <p:blipFill rotWithShape="1">
          <a:blip r:embed="rId3">
            <a:alphaModFix/>
          </a:blip>
          <a:srcRect b="0" l="0" r="0" t="0"/>
          <a:stretch/>
        </p:blipFill>
        <p:spPr>
          <a:xfrm>
            <a:off x="1600200" y="733107"/>
            <a:ext cx="5943600" cy="367728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0"/>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400"/>
              <a:t>Registration ~ FinalForms</a:t>
            </a:r>
            <a:endParaRPr/>
          </a:p>
        </p:txBody>
      </p:sp>
      <p:pic>
        <p:nvPicPr>
          <p:cNvPr id="165" name="Google Shape;165;p20"/>
          <p:cNvPicPr preferRelativeResize="0"/>
          <p:nvPr/>
        </p:nvPicPr>
        <p:blipFill rotWithShape="1">
          <a:blip r:embed="rId3">
            <a:alphaModFix/>
          </a:blip>
          <a:srcRect b="0" l="0" r="0" t="0"/>
          <a:stretch/>
        </p:blipFill>
        <p:spPr>
          <a:xfrm>
            <a:off x="1637982" y="553789"/>
            <a:ext cx="5868035" cy="485838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1"/>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400"/>
              <a:t>Registration ~ FinalForms</a:t>
            </a:r>
            <a:endParaRPr/>
          </a:p>
        </p:txBody>
      </p:sp>
      <p:pic>
        <p:nvPicPr>
          <p:cNvPr id="171" name="Google Shape;171;p21"/>
          <p:cNvPicPr preferRelativeResize="0"/>
          <p:nvPr/>
        </p:nvPicPr>
        <p:blipFill rotWithShape="1">
          <a:blip r:embed="rId3">
            <a:alphaModFix/>
          </a:blip>
          <a:srcRect b="0" l="0" r="0" t="0"/>
          <a:stretch/>
        </p:blipFill>
        <p:spPr>
          <a:xfrm>
            <a:off x="1600200" y="700405"/>
            <a:ext cx="5943600" cy="37426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txBox="1"/>
          <p:nvPr>
            <p:ph idx="2" type="body"/>
          </p:nvPr>
        </p:nvSpPr>
        <p:spPr>
          <a:xfrm>
            <a:off x="4634700" y="622041"/>
            <a:ext cx="4509300" cy="3797259"/>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400"/>
              </a:spcBef>
              <a:spcAft>
                <a:spcPts val="0"/>
              </a:spcAft>
              <a:buSzPts val="1800"/>
              <a:buNone/>
            </a:pPr>
            <a:r>
              <a:rPr lang="en" sz="1400">
                <a:latin typeface="Arial"/>
                <a:ea typeface="Arial"/>
                <a:cs typeface="Arial"/>
                <a:sym typeface="Arial"/>
              </a:rPr>
              <a:t>Introductions:</a:t>
            </a:r>
            <a:endParaRPr sz="1400">
              <a:latin typeface="Arial"/>
              <a:ea typeface="Arial"/>
              <a:cs typeface="Arial"/>
              <a:sym typeface="Arial"/>
            </a:endParaRPr>
          </a:p>
          <a:p>
            <a:pPr indent="0" lvl="0" marL="0" rtl="0" algn="l">
              <a:lnSpc>
                <a:spcPct val="90000"/>
              </a:lnSpc>
              <a:spcBef>
                <a:spcPts val="400"/>
              </a:spcBef>
              <a:spcAft>
                <a:spcPts val="0"/>
              </a:spcAft>
              <a:buSzPts val="1800"/>
              <a:buNone/>
            </a:pPr>
            <a:r>
              <a:rPr lang="en" sz="1400">
                <a:latin typeface="Arial"/>
                <a:ea typeface="Arial"/>
                <a:cs typeface="Arial"/>
                <a:sym typeface="Arial"/>
              </a:rPr>
              <a:t>	Libby Miller, Principal</a:t>
            </a:r>
            <a:endParaRPr sz="1400">
              <a:latin typeface="Arial"/>
              <a:ea typeface="Arial"/>
              <a:cs typeface="Arial"/>
              <a:sym typeface="Arial"/>
            </a:endParaRPr>
          </a:p>
          <a:p>
            <a:pPr indent="0" lvl="0" marL="0" rtl="0" algn="l">
              <a:lnSpc>
                <a:spcPct val="90000"/>
              </a:lnSpc>
              <a:spcBef>
                <a:spcPts val="400"/>
              </a:spcBef>
              <a:spcAft>
                <a:spcPts val="0"/>
              </a:spcAft>
              <a:buSzPts val="1800"/>
              <a:buNone/>
            </a:pPr>
            <a:r>
              <a:rPr lang="en" sz="1400">
                <a:latin typeface="Arial"/>
                <a:ea typeface="Arial"/>
                <a:cs typeface="Arial"/>
                <a:sym typeface="Arial"/>
              </a:rPr>
              <a:t>	Frank Alvillar, Asst. Principal</a:t>
            </a:r>
            <a:endParaRPr/>
          </a:p>
          <a:p>
            <a:pPr indent="0" lvl="0" marL="0" rtl="0" algn="l">
              <a:lnSpc>
                <a:spcPct val="90000"/>
              </a:lnSpc>
              <a:spcBef>
                <a:spcPts val="400"/>
              </a:spcBef>
              <a:spcAft>
                <a:spcPts val="0"/>
              </a:spcAft>
              <a:buSzPts val="1800"/>
              <a:buNone/>
            </a:pPr>
            <a:r>
              <a:rPr lang="en" sz="1400">
                <a:latin typeface="Arial"/>
                <a:ea typeface="Arial"/>
                <a:cs typeface="Arial"/>
                <a:sym typeface="Arial"/>
              </a:rPr>
              <a:t>	Matthew Barquin, Asst. Principal</a:t>
            </a:r>
            <a:endParaRPr sz="1400">
              <a:latin typeface="Arial"/>
              <a:ea typeface="Arial"/>
              <a:cs typeface="Arial"/>
              <a:sym typeface="Arial"/>
            </a:endParaRPr>
          </a:p>
          <a:p>
            <a:pPr indent="0" lvl="0" marL="0" rtl="0" algn="l">
              <a:lnSpc>
                <a:spcPct val="90000"/>
              </a:lnSpc>
              <a:spcBef>
                <a:spcPts val="400"/>
              </a:spcBef>
              <a:spcAft>
                <a:spcPts val="0"/>
              </a:spcAft>
              <a:buSzPts val="1800"/>
              <a:buNone/>
            </a:pPr>
            <a:r>
              <a:rPr lang="en" sz="1400">
                <a:latin typeface="Arial"/>
                <a:ea typeface="Arial"/>
                <a:cs typeface="Arial"/>
                <a:sym typeface="Arial"/>
              </a:rPr>
              <a:t>	Jeannine Brandel, Athletic Director</a:t>
            </a:r>
            <a:endParaRPr sz="1400">
              <a:latin typeface="Arial"/>
              <a:ea typeface="Arial"/>
              <a:cs typeface="Arial"/>
              <a:sym typeface="Arial"/>
            </a:endParaRPr>
          </a:p>
          <a:p>
            <a:pPr indent="0" lvl="0" marL="0" rtl="0" algn="l">
              <a:lnSpc>
                <a:spcPct val="90000"/>
              </a:lnSpc>
              <a:spcBef>
                <a:spcPts val="400"/>
              </a:spcBef>
              <a:spcAft>
                <a:spcPts val="0"/>
              </a:spcAft>
              <a:buSzPts val="1800"/>
              <a:buNone/>
            </a:pPr>
            <a:r>
              <a:rPr lang="en" sz="1400">
                <a:latin typeface="Arial"/>
                <a:ea typeface="Arial"/>
                <a:cs typeface="Arial"/>
                <a:sym typeface="Arial"/>
              </a:rPr>
              <a:t>	Donte’ Delia, Athletic Trainer</a:t>
            </a:r>
            <a:endParaRPr/>
          </a:p>
          <a:p>
            <a:pPr indent="0" lvl="0" marL="0" rtl="0" algn="l">
              <a:lnSpc>
                <a:spcPct val="90000"/>
              </a:lnSpc>
              <a:spcBef>
                <a:spcPts val="400"/>
              </a:spcBef>
              <a:spcAft>
                <a:spcPts val="0"/>
              </a:spcAft>
              <a:buSzPts val="1800"/>
              <a:buNone/>
            </a:pPr>
            <a:r>
              <a:rPr lang="en" sz="1400">
                <a:latin typeface="Arial"/>
                <a:ea typeface="Arial"/>
                <a:cs typeface="Arial"/>
                <a:sym typeface="Arial"/>
              </a:rPr>
              <a:t>	Martin Reyes, Boys’ Basketball</a:t>
            </a:r>
            <a:endParaRPr sz="1400">
              <a:latin typeface="Arial"/>
              <a:ea typeface="Arial"/>
              <a:cs typeface="Arial"/>
              <a:sym typeface="Arial"/>
            </a:endParaRPr>
          </a:p>
          <a:p>
            <a:pPr indent="0" lvl="0" marL="0" rtl="0" algn="l">
              <a:lnSpc>
                <a:spcPct val="90000"/>
              </a:lnSpc>
              <a:spcBef>
                <a:spcPts val="400"/>
              </a:spcBef>
              <a:spcAft>
                <a:spcPts val="0"/>
              </a:spcAft>
              <a:buSzPts val="1800"/>
              <a:buNone/>
            </a:pPr>
            <a:r>
              <a:rPr lang="en" sz="1400">
                <a:latin typeface="Arial"/>
                <a:ea typeface="Arial"/>
                <a:cs typeface="Arial"/>
                <a:sym typeface="Arial"/>
              </a:rPr>
              <a:t>	Tyrone Johnson, Girls’ Basketball</a:t>
            </a:r>
            <a:endParaRPr/>
          </a:p>
          <a:p>
            <a:pPr indent="0" lvl="0" marL="0" rtl="0" algn="l">
              <a:lnSpc>
                <a:spcPct val="90000"/>
              </a:lnSpc>
              <a:spcBef>
                <a:spcPts val="400"/>
              </a:spcBef>
              <a:spcAft>
                <a:spcPts val="0"/>
              </a:spcAft>
              <a:buSzPts val="1800"/>
              <a:buNone/>
            </a:pPr>
            <a:r>
              <a:rPr lang="en" sz="1400">
                <a:latin typeface="Arial"/>
                <a:ea typeface="Arial"/>
                <a:cs typeface="Arial"/>
                <a:sym typeface="Arial"/>
              </a:rPr>
              <a:t>	Mike Jenkins, Boys’ Soccer</a:t>
            </a:r>
            <a:endParaRPr sz="1400"/>
          </a:p>
          <a:p>
            <a:pPr indent="0" lvl="0" marL="0" rtl="0" algn="l">
              <a:lnSpc>
                <a:spcPct val="90000"/>
              </a:lnSpc>
              <a:spcBef>
                <a:spcPts val="400"/>
              </a:spcBef>
              <a:spcAft>
                <a:spcPts val="0"/>
              </a:spcAft>
              <a:buSzPts val="1800"/>
              <a:buNone/>
            </a:pPr>
            <a:r>
              <a:rPr lang="en" sz="1400">
                <a:latin typeface="Arial"/>
                <a:ea typeface="Arial"/>
                <a:cs typeface="Arial"/>
                <a:sym typeface="Arial"/>
              </a:rPr>
              <a:t>	Savannah Berry, Girls’ Soccer</a:t>
            </a:r>
            <a:endParaRPr sz="1400"/>
          </a:p>
          <a:p>
            <a:pPr indent="0" lvl="0" marL="0" rtl="0" algn="l">
              <a:lnSpc>
                <a:spcPct val="90000"/>
              </a:lnSpc>
              <a:spcBef>
                <a:spcPts val="400"/>
              </a:spcBef>
              <a:spcAft>
                <a:spcPts val="0"/>
              </a:spcAft>
              <a:buSzPts val="1800"/>
              <a:buNone/>
            </a:pPr>
            <a:r>
              <a:rPr lang="en" sz="1400">
                <a:latin typeface="Arial"/>
                <a:ea typeface="Arial"/>
                <a:cs typeface="Arial"/>
                <a:sym typeface="Arial"/>
              </a:rPr>
              <a:t>	Andres Delgadillo, Wrestling</a:t>
            </a:r>
            <a:endParaRPr sz="1400"/>
          </a:p>
          <a:p>
            <a:pPr indent="0" lvl="0" marL="0" rtl="0" algn="l">
              <a:lnSpc>
                <a:spcPct val="90000"/>
              </a:lnSpc>
              <a:spcBef>
                <a:spcPts val="400"/>
              </a:spcBef>
              <a:spcAft>
                <a:spcPts val="0"/>
              </a:spcAft>
              <a:buSzPts val="1800"/>
              <a:buNone/>
            </a:pPr>
            <a:r>
              <a:rPr lang="en" sz="1400">
                <a:latin typeface="Arial"/>
                <a:ea typeface="Arial"/>
                <a:cs typeface="Arial"/>
                <a:sym typeface="Arial"/>
              </a:rPr>
              <a:t>		 </a:t>
            </a:r>
            <a:endParaRPr/>
          </a:p>
          <a:p>
            <a:pPr indent="0" lvl="0" marL="0" rtl="0" algn="l">
              <a:lnSpc>
                <a:spcPct val="90000"/>
              </a:lnSpc>
              <a:spcBef>
                <a:spcPts val="400"/>
              </a:spcBef>
              <a:spcAft>
                <a:spcPts val="0"/>
              </a:spcAft>
              <a:buSzPts val="1800"/>
              <a:buNone/>
            </a:pPr>
            <a:r>
              <a:rPr lang="en" sz="1400">
                <a:latin typeface="Arial"/>
                <a:ea typeface="Arial"/>
                <a:cs typeface="Arial"/>
                <a:sym typeface="Arial"/>
              </a:rPr>
              <a:t>	</a:t>
            </a:r>
            <a:endParaRPr sz="1400">
              <a:latin typeface="Arial"/>
              <a:ea typeface="Arial"/>
              <a:cs typeface="Arial"/>
              <a:sym typeface="Arial"/>
            </a:endParaRPr>
          </a:p>
        </p:txBody>
      </p:sp>
      <p:pic>
        <p:nvPicPr>
          <p:cNvPr id="64" name="Google Shape;64;p2"/>
          <p:cNvPicPr preferRelativeResize="0"/>
          <p:nvPr/>
        </p:nvPicPr>
        <p:blipFill rotWithShape="1">
          <a:blip r:embed="rId3">
            <a:alphaModFix/>
          </a:blip>
          <a:srcRect b="0" l="0" r="0" t="0"/>
          <a:stretch/>
        </p:blipFill>
        <p:spPr>
          <a:xfrm>
            <a:off x="132750" y="1233175"/>
            <a:ext cx="4310700" cy="978050"/>
          </a:xfrm>
          <a:prstGeom prst="rect">
            <a:avLst/>
          </a:prstGeom>
          <a:noFill/>
          <a:ln>
            <a:noFill/>
          </a:ln>
        </p:spPr>
      </p:pic>
      <p:pic>
        <p:nvPicPr>
          <p:cNvPr id="65" name="Google Shape;65;p2"/>
          <p:cNvPicPr preferRelativeResize="0"/>
          <p:nvPr/>
        </p:nvPicPr>
        <p:blipFill rotWithShape="1">
          <a:blip r:embed="rId4">
            <a:alphaModFix/>
          </a:blip>
          <a:srcRect b="0" l="0" r="0" t="0"/>
          <a:stretch/>
        </p:blipFill>
        <p:spPr>
          <a:xfrm>
            <a:off x="894338" y="2211225"/>
            <a:ext cx="2787524" cy="2787524"/>
          </a:xfrm>
          <a:prstGeom prst="rect">
            <a:avLst/>
          </a:prstGeom>
          <a:noFill/>
          <a:ln>
            <a:noFill/>
          </a:ln>
        </p:spPr>
      </p:pic>
    </p:spTree>
  </p:cSld>
  <p:clrMapOvr>
    <a:masterClrMapping/>
  </p:clrMapOvr>
  <mc:AlternateContent>
    <mc:Choice Requires="p14">
      <p:transition spd="slow" p14:dur="1300">
        <p14:pan dir="u"/>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2"/>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400"/>
              <a:t>Registration ~ FinalForms</a:t>
            </a:r>
            <a:endParaRPr/>
          </a:p>
        </p:txBody>
      </p:sp>
      <p:pic>
        <p:nvPicPr>
          <p:cNvPr id="177" name="Google Shape;177;p22"/>
          <p:cNvPicPr preferRelativeResize="0"/>
          <p:nvPr/>
        </p:nvPicPr>
        <p:blipFill rotWithShape="1">
          <a:blip r:embed="rId3">
            <a:alphaModFix/>
          </a:blip>
          <a:srcRect b="0" l="0" r="0" t="0"/>
          <a:stretch/>
        </p:blipFill>
        <p:spPr>
          <a:xfrm>
            <a:off x="1600200" y="827405"/>
            <a:ext cx="5943600" cy="431609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3"/>
          <p:cNvSpPr txBox="1"/>
          <p:nvPr>
            <p:ph type="title"/>
          </p:nvPr>
        </p:nvSpPr>
        <p:spPr>
          <a:xfrm>
            <a:off x="429450" y="462800"/>
            <a:ext cx="8222100" cy="767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200"/>
              <a:buNone/>
            </a:pPr>
            <a:r>
              <a:rPr lang="en"/>
              <a:t>AIA PARTICIPATION FEE</a:t>
            </a:r>
            <a:endParaRPr/>
          </a:p>
        </p:txBody>
      </p:sp>
      <p:sp>
        <p:nvSpPr>
          <p:cNvPr id="183" name="Google Shape;183;p23"/>
          <p:cNvSpPr txBox="1"/>
          <p:nvPr>
            <p:ph idx="1" type="body"/>
          </p:nvPr>
        </p:nvSpPr>
        <p:spPr>
          <a:xfrm>
            <a:off x="535844" y="1682481"/>
            <a:ext cx="8222100" cy="3279577"/>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1200"/>
              </a:spcBef>
              <a:spcAft>
                <a:spcPts val="0"/>
              </a:spcAft>
              <a:buClr>
                <a:srgbClr val="000000"/>
              </a:buClr>
              <a:buSzPts val="1400"/>
              <a:buFont typeface="Arial"/>
              <a:buChar char="●"/>
            </a:pPr>
            <a:r>
              <a:rPr lang="en" sz="1400">
                <a:solidFill>
                  <a:srgbClr val="000000"/>
                </a:solidFill>
                <a:latin typeface="Arial"/>
                <a:ea typeface="Arial"/>
                <a:cs typeface="Arial"/>
                <a:sym typeface="Arial"/>
              </a:rPr>
              <a:t>$200 a year</a:t>
            </a:r>
            <a:endParaRPr sz="1400">
              <a:solidFill>
                <a:srgbClr val="000000"/>
              </a:solidFill>
              <a:latin typeface="Arial"/>
              <a:ea typeface="Arial"/>
              <a:cs typeface="Arial"/>
              <a:sym typeface="Arial"/>
            </a:endParaRPr>
          </a:p>
          <a:p>
            <a:pPr indent="-317500" lvl="0" marL="457200" rtl="0" algn="l">
              <a:lnSpc>
                <a:spcPct val="150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$325 Family Cap</a:t>
            </a:r>
            <a:endParaRPr sz="1400">
              <a:solidFill>
                <a:srgbClr val="000000"/>
              </a:solidFill>
              <a:latin typeface="Arial"/>
              <a:ea typeface="Arial"/>
              <a:cs typeface="Arial"/>
              <a:sym typeface="Arial"/>
            </a:endParaRPr>
          </a:p>
          <a:p>
            <a:pPr indent="-317500" lvl="0" marL="457200" rtl="0" algn="l">
              <a:lnSpc>
                <a:spcPct val="150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For non-cut sports payable upon registration</a:t>
            </a:r>
            <a:endParaRPr sz="1400">
              <a:solidFill>
                <a:srgbClr val="000000"/>
              </a:solidFill>
              <a:latin typeface="Arial"/>
              <a:ea typeface="Arial"/>
              <a:cs typeface="Arial"/>
              <a:sym typeface="Arial"/>
            </a:endParaRPr>
          </a:p>
          <a:p>
            <a:pPr indent="-317500" lvl="0" marL="457200" rtl="0" algn="l">
              <a:lnSpc>
                <a:spcPct val="150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Cut Sports pay once teams are formed</a:t>
            </a:r>
            <a:endParaRPr sz="1400">
              <a:solidFill>
                <a:srgbClr val="000000"/>
              </a:solidFill>
              <a:latin typeface="Arial"/>
              <a:ea typeface="Arial"/>
              <a:cs typeface="Arial"/>
              <a:sym typeface="Arial"/>
            </a:endParaRPr>
          </a:p>
          <a:p>
            <a:pPr indent="-317500" lvl="0" marL="457200" rtl="0" algn="l">
              <a:lnSpc>
                <a:spcPct val="150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Non-Refundable/Tax Credit Eligible</a:t>
            </a:r>
            <a:endParaRPr sz="1400">
              <a:solidFill>
                <a:srgbClr val="000000"/>
              </a:solidFill>
              <a:latin typeface="Arial"/>
              <a:ea typeface="Arial"/>
              <a:cs typeface="Arial"/>
              <a:sym typeface="Arial"/>
            </a:endParaRPr>
          </a:p>
          <a:p>
            <a:pPr indent="-317500" lvl="0" marL="457200" rtl="0" algn="l">
              <a:lnSpc>
                <a:spcPct val="150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Helps cover the cost of programs</a:t>
            </a:r>
            <a:endParaRPr/>
          </a:p>
          <a:p>
            <a:pPr indent="-317500" lvl="0" marL="457200" rtl="0" algn="l">
              <a:lnSpc>
                <a:spcPct val="150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Students who are recipients of the Empowerment Scholarship Account (ESA) must notify FUDS of their ESA status and are expected to pay participation fees in athletics/activities/performing arts at 2.5 times the annual fee.  ESA students are not eligible for the Family Max</a:t>
            </a:r>
            <a:endParaRPr sz="1400">
              <a:solidFill>
                <a:srgbClr val="000000"/>
              </a:solidFill>
              <a:latin typeface="Arial"/>
              <a:ea typeface="Arial"/>
              <a:cs typeface="Arial"/>
              <a:sym typeface="Arial"/>
            </a:endParaRPr>
          </a:p>
          <a:p>
            <a:pPr indent="0" lvl="0" marL="0" rtl="0" algn="l">
              <a:lnSpc>
                <a:spcPct val="115000"/>
              </a:lnSpc>
              <a:spcBef>
                <a:spcPts val="0"/>
              </a:spcBef>
              <a:spcAft>
                <a:spcPts val="1600"/>
              </a:spcAft>
              <a:buSzPts val="1800"/>
              <a:buNone/>
            </a:pPr>
            <a:r>
              <a:t/>
            </a:r>
            <a:endParaRPr sz="1400">
              <a:solidFill>
                <a:srgbClr val="666666"/>
              </a:solidFill>
            </a:endParaRPr>
          </a:p>
        </p:txBody>
      </p:sp>
    </p:spTree>
  </p:cSld>
  <p:clrMapOvr>
    <a:masterClrMapping/>
  </p:clrMapOvr>
  <mc:AlternateContent>
    <mc:Choice Requires="p14">
      <p:transition spd="slow" p14:dur="1300">
        <p14:pan dir="u"/>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4"/>
          <p:cNvSpPr txBox="1"/>
          <p:nvPr>
            <p:ph type="title"/>
          </p:nvPr>
        </p:nvSpPr>
        <p:spPr>
          <a:xfrm>
            <a:off x="460950" y="441575"/>
            <a:ext cx="8222100" cy="767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200"/>
              <a:buNone/>
            </a:pPr>
            <a:r>
              <a:rPr lang="en"/>
              <a:t>SCHEDULES</a:t>
            </a:r>
            <a:endParaRPr/>
          </a:p>
        </p:txBody>
      </p:sp>
      <p:sp>
        <p:nvSpPr>
          <p:cNvPr id="189" name="Google Shape;189;p24"/>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1200"/>
              </a:spcBef>
              <a:spcAft>
                <a:spcPts val="0"/>
              </a:spcAft>
              <a:buSzPts val="1800"/>
              <a:buNone/>
            </a:pPr>
            <a:r>
              <a:rPr b="1" lang="en" sz="2400">
                <a:solidFill>
                  <a:srgbClr val="000000"/>
                </a:solidFill>
                <a:latin typeface="Arial"/>
                <a:ea typeface="Arial"/>
                <a:cs typeface="Arial"/>
                <a:sym typeface="Arial"/>
              </a:rPr>
              <a:t>Schedules are available on the AIA website.  </a:t>
            </a:r>
            <a:endParaRPr/>
          </a:p>
          <a:p>
            <a:pPr indent="0" lvl="0" marL="0" rtl="0" algn="ctr">
              <a:lnSpc>
                <a:spcPct val="90000"/>
              </a:lnSpc>
              <a:spcBef>
                <a:spcPts val="1200"/>
              </a:spcBef>
              <a:spcAft>
                <a:spcPts val="0"/>
              </a:spcAft>
              <a:buSzPts val="1800"/>
              <a:buNone/>
            </a:pPr>
            <a:r>
              <a:rPr b="1" lang="en" sz="2400">
                <a:solidFill>
                  <a:srgbClr val="000000"/>
                </a:solidFill>
                <a:latin typeface="Arial"/>
                <a:ea typeface="Arial"/>
                <a:cs typeface="Arial"/>
                <a:sym typeface="Arial"/>
              </a:rPr>
              <a:t>Go to:</a:t>
            </a:r>
            <a:endParaRPr b="1" sz="2400">
              <a:solidFill>
                <a:srgbClr val="000000"/>
              </a:solidFill>
              <a:latin typeface="Arial"/>
              <a:ea typeface="Arial"/>
              <a:cs typeface="Arial"/>
              <a:sym typeface="Arial"/>
            </a:endParaRPr>
          </a:p>
          <a:p>
            <a:pPr indent="0" lvl="0" marL="0" rtl="0" algn="ctr">
              <a:lnSpc>
                <a:spcPct val="90000"/>
              </a:lnSpc>
              <a:spcBef>
                <a:spcPts val="1200"/>
              </a:spcBef>
              <a:spcAft>
                <a:spcPts val="0"/>
              </a:spcAft>
              <a:buSzPts val="1800"/>
              <a:buNone/>
            </a:pPr>
            <a:r>
              <a:rPr b="1" lang="en" sz="2400">
                <a:solidFill>
                  <a:srgbClr val="000000"/>
                </a:solidFill>
                <a:latin typeface="Arial"/>
                <a:ea typeface="Arial"/>
                <a:cs typeface="Arial"/>
                <a:sym typeface="Arial"/>
              </a:rPr>
              <a:t>  </a:t>
            </a:r>
            <a:r>
              <a:rPr lang="en" sz="2400" u="sng">
                <a:solidFill>
                  <a:srgbClr val="000000"/>
                </a:solidFill>
                <a:latin typeface="Arial"/>
                <a:ea typeface="Arial"/>
                <a:cs typeface="Arial"/>
                <a:sym typeface="Arial"/>
                <a:hlinkClick r:id="rId3">
                  <a:extLst>
                    <a:ext uri="{A12FA001-AC4F-418D-AE19-62706E023703}">
                      <ahyp:hlinkClr val="tx"/>
                    </a:ext>
                  </a:extLst>
                </a:hlinkClick>
              </a:rPr>
              <a:t>http://www.azpreps365.com/schools/flagstaff</a:t>
            </a:r>
            <a:endParaRPr sz="2400">
              <a:solidFill>
                <a:srgbClr val="000000"/>
              </a:solidFill>
              <a:latin typeface="Arial"/>
              <a:ea typeface="Arial"/>
              <a:cs typeface="Arial"/>
              <a:sym typeface="Arial"/>
            </a:endParaRPr>
          </a:p>
          <a:p>
            <a:pPr indent="0" lvl="0" marL="0" rtl="0" algn="ctr">
              <a:lnSpc>
                <a:spcPct val="90000"/>
              </a:lnSpc>
              <a:spcBef>
                <a:spcPts val="1200"/>
              </a:spcBef>
              <a:spcAft>
                <a:spcPts val="0"/>
              </a:spcAft>
              <a:buSzPts val="1800"/>
              <a:buNone/>
            </a:pPr>
            <a:r>
              <a:rPr lang="en" sz="2400">
                <a:solidFill>
                  <a:srgbClr val="000000"/>
                </a:solidFill>
                <a:latin typeface="Arial"/>
                <a:ea typeface="Arial"/>
                <a:cs typeface="Arial"/>
                <a:sym typeface="Arial"/>
              </a:rPr>
              <a:t>Tickets for home events will be through GoFan</a:t>
            </a:r>
            <a:endParaRPr/>
          </a:p>
          <a:p>
            <a:pPr indent="0" lvl="0" marL="0" rtl="0" algn="ctr">
              <a:lnSpc>
                <a:spcPct val="90000"/>
              </a:lnSpc>
              <a:spcBef>
                <a:spcPts val="1200"/>
              </a:spcBef>
              <a:spcAft>
                <a:spcPts val="0"/>
              </a:spcAft>
              <a:buSzPts val="1800"/>
              <a:buNone/>
            </a:pPr>
            <a:r>
              <a:rPr lang="en" sz="2400">
                <a:solidFill>
                  <a:srgbClr val="000000"/>
                </a:solidFill>
                <a:latin typeface="Arial"/>
                <a:ea typeface="Arial"/>
                <a:cs typeface="Arial"/>
                <a:sym typeface="Arial"/>
              </a:rPr>
              <a:t>Tickets are Online Only ~ No Cash</a:t>
            </a:r>
            <a:endParaRPr sz="2400">
              <a:solidFill>
                <a:srgbClr val="000000"/>
              </a:solidFill>
              <a:latin typeface="Arial"/>
              <a:ea typeface="Arial"/>
              <a:cs typeface="Arial"/>
              <a:sym typeface="Arial"/>
            </a:endParaRPr>
          </a:p>
          <a:p>
            <a:pPr indent="0" lvl="0" marL="0" rtl="0" algn="l">
              <a:lnSpc>
                <a:spcPct val="90000"/>
              </a:lnSpc>
              <a:spcBef>
                <a:spcPts val="1200"/>
              </a:spcBef>
              <a:spcAft>
                <a:spcPts val="0"/>
              </a:spcAft>
              <a:buSzPts val="1800"/>
              <a:buNone/>
            </a:pPr>
            <a:r>
              <a:t/>
            </a:r>
            <a:endParaRPr b="1" sz="2400">
              <a:solidFill>
                <a:srgbClr val="000000"/>
              </a:solidFill>
              <a:latin typeface="Arial"/>
              <a:ea typeface="Arial"/>
              <a:cs typeface="Arial"/>
              <a:sym typeface="Arial"/>
            </a:endParaRPr>
          </a:p>
          <a:p>
            <a:pPr indent="0" lvl="0" marL="457200" rtl="0" algn="l">
              <a:lnSpc>
                <a:spcPct val="90000"/>
              </a:lnSpc>
              <a:spcBef>
                <a:spcPts val="1200"/>
              </a:spcBef>
              <a:spcAft>
                <a:spcPts val="0"/>
              </a:spcAft>
              <a:buSzPts val="1800"/>
              <a:buNone/>
            </a:pPr>
            <a:r>
              <a:t/>
            </a:r>
            <a:endParaRPr sz="1400">
              <a:solidFill>
                <a:srgbClr val="434343"/>
              </a:solidFill>
              <a:latin typeface="Arial"/>
              <a:ea typeface="Arial"/>
              <a:cs typeface="Arial"/>
              <a:sym typeface="Arial"/>
            </a:endParaRPr>
          </a:p>
          <a:p>
            <a:pPr indent="0" lvl="0" marL="457200" rtl="0" algn="l">
              <a:lnSpc>
                <a:spcPct val="90000"/>
              </a:lnSpc>
              <a:spcBef>
                <a:spcPts val="1200"/>
              </a:spcBef>
              <a:spcAft>
                <a:spcPts val="0"/>
              </a:spcAft>
              <a:buSzPts val="1800"/>
              <a:buNone/>
            </a:pPr>
            <a:r>
              <a:t/>
            </a:r>
            <a:endParaRPr sz="1400">
              <a:solidFill>
                <a:srgbClr val="000000"/>
              </a:solidFill>
              <a:latin typeface="Arial"/>
              <a:ea typeface="Arial"/>
              <a:cs typeface="Arial"/>
              <a:sym typeface="Arial"/>
            </a:endParaRPr>
          </a:p>
          <a:p>
            <a:pPr indent="0" lvl="0" marL="0" rtl="0" algn="l">
              <a:lnSpc>
                <a:spcPct val="115000"/>
              </a:lnSpc>
              <a:spcBef>
                <a:spcPts val="0"/>
              </a:spcBef>
              <a:spcAft>
                <a:spcPts val="1600"/>
              </a:spcAft>
              <a:buSzPts val="1800"/>
              <a:buNone/>
            </a:pPr>
            <a:r>
              <a:t/>
            </a:r>
            <a:endParaRPr sz="1400">
              <a:solidFill>
                <a:srgbClr val="666666"/>
              </a:solidFill>
              <a:latin typeface="Arial"/>
              <a:ea typeface="Arial"/>
              <a:cs typeface="Arial"/>
              <a:sym typeface="Arial"/>
            </a:endParaRPr>
          </a:p>
        </p:txBody>
      </p:sp>
    </p:spTree>
  </p:cSld>
  <p:clrMapOvr>
    <a:masterClrMapping/>
  </p:clrMapOvr>
  <mc:AlternateContent>
    <mc:Choice Requires="p14">
      <p:transition spd="slow" p14:dur="1300">
        <p14:pan dir="u"/>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5"/>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lang="en" sz="3600"/>
              <a:t>Schedules</a:t>
            </a:r>
            <a:r>
              <a:rPr lang="en"/>
              <a:t> </a:t>
            </a:r>
            <a:endParaRPr/>
          </a:p>
        </p:txBody>
      </p:sp>
      <p:pic>
        <p:nvPicPr>
          <p:cNvPr id="195" name="Google Shape;195;p25"/>
          <p:cNvPicPr preferRelativeResize="0"/>
          <p:nvPr/>
        </p:nvPicPr>
        <p:blipFill rotWithShape="1">
          <a:blip r:embed="rId3">
            <a:alphaModFix/>
          </a:blip>
          <a:srcRect b="0" l="0" r="0" t="0"/>
          <a:stretch/>
        </p:blipFill>
        <p:spPr>
          <a:xfrm>
            <a:off x="1352806" y="660179"/>
            <a:ext cx="6710539" cy="4466971"/>
          </a:xfrm>
          <a:prstGeom prst="rect">
            <a:avLst/>
          </a:prstGeom>
          <a:noFill/>
          <a:ln>
            <a:noFill/>
          </a:ln>
        </p:spPr>
      </p:pic>
    </p:spTree>
  </p:cSld>
  <p:clrMapOvr>
    <a:masterClrMapping/>
  </p:clrMapOvr>
  <mc:AlternateContent>
    <mc:Choice Requires="p14">
      <p:transition spd="slow" p14:dur="1300">
        <p14:pan dir="u"/>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6"/>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sz="2800"/>
              <a:t>Ticketing through GoFan ~ https://gofan.co/search</a:t>
            </a:r>
            <a:endParaRPr/>
          </a:p>
        </p:txBody>
      </p:sp>
      <p:pic>
        <p:nvPicPr>
          <p:cNvPr id="201" name="Google Shape;201;p26"/>
          <p:cNvPicPr preferRelativeResize="0"/>
          <p:nvPr/>
        </p:nvPicPr>
        <p:blipFill rotWithShape="1">
          <a:blip r:embed="rId3">
            <a:alphaModFix/>
          </a:blip>
          <a:srcRect b="0" l="0" r="0" t="0"/>
          <a:stretch/>
        </p:blipFill>
        <p:spPr>
          <a:xfrm>
            <a:off x="0" y="861778"/>
            <a:ext cx="9144000" cy="3419943"/>
          </a:xfrm>
          <a:prstGeom prst="rect">
            <a:avLst/>
          </a:prstGeom>
          <a:noFill/>
          <a:ln>
            <a:noFill/>
          </a:ln>
        </p:spPr>
      </p:pic>
    </p:spTree>
  </p:cSld>
  <p:clrMapOvr>
    <a:masterClrMapping/>
  </p:clrMapOvr>
  <mc:AlternateContent>
    <mc:Choice Requires="p14">
      <p:transition spd="slow" p14:dur="1300">
        <p14:pan dir="u"/>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7"/>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sz="3600"/>
              <a:t>GoFan</a:t>
            </a:r>
            <a:endParaRPr/>
          </a:p>
        </p:txBody>
      </p:sp>
      <p:pic>
        <p:nvPicPr>
          <p:cNvPr id="207" name="Google Shape;207;p27"/>
          <p:cNvPicPr preferRelativeResize="0"/>
          <p:nvPr/>
        </p:nvPicPr>
        <p:blipFill rotWithShape="1">
          <a:blip r:embed="rId3">
            <a:alphaModFix/>
          </a:blip>
          <a:srcRect b="0" l="0" r="0" t="0"/>
          <a:stretch/>
        </p:blipFill>
        <p:spPr>
          <a:xfrm>
            <a:off x="689353" y="614995"/>
            <a:ext cx="7644394" cy="4528505"/>
          </a:xfrm>
          <a:prstGeom prst="rect">
            <a:avLst/>
          </a:prstGeom>
          <a:noFill/>
          <a:ln>
            <a:noFill/>
          </a:ln>
        </p:spPr>
      </p:pic>
    </p:spTree>
  </p:cSld>
  <p:clrMapOvr>
    <a:masterClrMapping/>
  </p:clrMapOvr>
  <mc:AlternateContent>
    <mc:Choice Requires="p14">
      <p:transition spd="slow" p14:dur="1300">
        <p14:pan dir="u"/>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8"/>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sz="3600"/>
              <a:t>GoFan</a:t>
            </a:r>
            <a:endParaRPr/>
          </a:p>
        </p:txBody>
      </p:sp>
      <p:pic>
        <p:nvPicPr>
          <p:cNvPr id="213" name="Google Shape;213;p28"/>
          <p:cNvPicPr preferRelativeResize="0"/>
          <p:nvPr/>
        </p:nvPicPr>
        <p:blipFill rotWithShape="1">
          <a:blip r:embed="rId3">
            <a:alphaModFix/>
          </a:blip>
          <a:srcRect b="0" l="0" r="0" t="0"/>
          <a:stretch/>
        </p:blipFill>
        <p:spPr>
          <a:xfrm>
            <a:off x="1134358" y="720240"/>
            <a:ext cx="6891303" cy="4406909"/>
          </a:xfrm>
          <a:prstGeom prst="rect">
            <a:avLst/>
          </a:prstGeom>
          <a:noFill/>
          <a:ln>
            <a:noFill/>
          </a:ln>
        </p:spPr>
      </p:pic>
    </p:spTree>
  </p:cSld>
  <p:clrMapOvr>
    <a:masterClrMapping/>
  </p:clrMapOvr>
  <mc:AlternateContent>
    <mc:Choice Requires="p14">
      <p:transition spd="slow" p14:dur="1300">
        <p14:pan dir="u"/>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9"/>
          <p:cNvSpPr txBox="1"/>
          <p:nvPr>
            <p:ph type="title"/>
          </p:nvPr>
        </p:nvSpPr>
        <p:spPr>
          <a:xfrm>
            <a:off x="429450" y="462800"/>
            <a:ext cx="8222100" cy="767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200"/>
              <a:buNone/>
            </a:pPr>
            <a:r>
              <a:rPr lang="en"/>
              <a:t>ATHLETIC PASSES</a:t>
            </a:r>
            <a:endParaRPr/>
          </a:p>
        </p:txBody>
      </p:sp>
      <p:sp>
        <p:nvSpPr>
          <p:cNvPr id="219" name="Google Shape;219;p29"/>
          <p:cNvSpPr txBox="1"/>
          <p:nvPr>
            <p:ph idx="1" type="body"/>
          </p:nvPr>
        </p:nvSpPr>
        <p:spPr>
          <a:xfrm>
            <a:off x="460950" y="1721243"/>
            <a:ext cx="8222100" cy="3593707"/>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600"/>
              </a:spcBef>
              <a:spcAft>
                <a:spcPts val="0"/>
              </a:spcAft>
              <a:buClr>
                <a:srgbClr val="000000"/>
              </a:buClr>
              <a:buSzPts val="1400"/>
              <a:buFont typeface="Arial"/>
              <a:buChar char="●"/>
            </a:pPr>
            <a:r>
              <a:rPr lang="en" sz="1400">
                <a:solidFill>
                  <a:srgbClr val="000000"/>
                </a:solidFill>
                <a:latin typeface="Arial"/>
                <a:ea typeface="Arial"/>
                <a:cs typeface="Arial"/>
                <a:sym typeface="Arial"/>
              </a:rPr>
              <a:t>We will be selling Athletic Passes this year.  These passes will get you into all home contests with the following exceptions:</a:t>
            </a:r>
            <a:endParaRPr/>
          </a:p>
          <a:p>
            <a:pPr indent="-317500" lvl="1" marL="914400" rtl="0" algn="l">
              <a:lnSpc>
                <a:spcPct val="150000"/>
              </a:lnSpc>
              <a:spcBef>
                <a:spcPts val="600"/>
              </a:spcBef>
              <a:spcAft>
                <a:spcPts val="0"/>
              </a:spcAft>
              <a:buClr>
                <a:srgbClr val="000000"/>
              </a:buClr>
              <a:buSzPts val="1400"/>
              <a:buFont typeface="Arial"/>
              <a:buChar char="●"/>
            </a:pPr>
            <a:r>
              <a:rPr lang="en" sz="1200">
                <a:solidFill>
                  <a:srgbClr val="000000"/>
                </a:solidFill>
                <a:latin typeface="Arial"/>
                <a:ea typeface="Arial"/>
                <a:cs typeface="Arial"/>
                <a:sym typeface="Arial"/>
              </a:rPr>
              <a:t>Games at the NAU Skydome</a:t>
            </a:r>
            <a:endParaRPr sz="1200"/>
          </a:p>
          <a:p>
            <a:pPr indent="-317500" lvl="1" marL="914400" rtl="0" algn="l">
              <a:lnSpc>
                <a:spcPct val="150000"/>
              </a:lnSpc>
              <a:spcBef>
                <a:spcPts val="600"/>
              </a:spcBef>
              <a:spcAft>
                <a:spcPts val="0"/>
              </a:spcAft>
              <a:buClr>
                <a:srgbClr val="000000"/>
              </a:buClr>
              <a:buSzPts val="1400"/>
              <a:buFont typeface="Arial"/>
              <a:buChar char="●"/>
            </a:pPr>
            <a:r>
              <a:rPr lang="en" sz="1200">
                <a:solidFill>
                  <a:srgbClr val="000000"/>
                </a:solidFill>
                <a:latin typeface="Arial"/>
                <a:ea typeface="Arial"/>
                <a:cs typeface="Arial"/>
                <a:sym typeface="Arial"/>
              </a:rPr>
              <a:t>Tournaments</a:t>
            </a:r>
            <a:endParaRPr/>
          </a:p>
          <a:p>
            <a:pPr indent="-317500" lvl="2" marL="1371600" rtl="0" algn="l">
              <a:lnSpc>
                <a:spcPct val="150000"/>
              </a:lnSpc>
              <a:spcBef>
                <a:spcPts val="0"/>
              </a:spcBef>
              <a:spcAft>
                <a:spcPts val="0"/>
              </a:spcAft>
              <a:buClr>
                <a:srgbClr val="000000"/>
              </a:buClr>
              <a:buSzPts val="1400"/>
              <a:buFont typeface="Arial"/>
              <a:buChar char="●"/>
            </a:pPr>
            <a:r>
              <a:rPr lang="en" sz="1200">
                <a:solidFill>
                  <a:srgbClr val="000000"/>
                </a:solidFill>
                <a:latin typeface="Arial"/>
                <a:ea typeface="Arial"/>
                <a:cs typeface="Arial"/>
                <a:sym typeface="Arial"/>
              </a:rPr>
              <a:t>Pepsi Tournament</a:t>
            </a:r>
            <a:endParaRPr/>
          </a:p>
          <a:p>
            <a:pPr indent="-317500" lvl="2" marL="1371600" rtl="0" algn="l">
              <a:lnSpc>
                <a:spcPct val="150000"/>
              </a:lnSpc>
              <a:spcBef>
                <a:spcPts val="0"/>
              </a:spcBef>
              <a:spcAft>
                <a:spcPts val="0"/>
              </a:spcAft>
              <a:buClr>
                <a:srgbClr val="000000"/>
              </a:buClr>
              <a:buSzPts val="1400"/>
              <a:buFont typeface="Arial"/>
              <a:buChar char="●"/>
            </a:pPr>
            <a:r>
              <a:rPr lang="en" sz="1200">
                <a:solidFill>
                  <a:srgbClr val="000000"/>
                </a:solidFill>
                <a:latin typeface="Arial"/>
                <a:ea typeface="Arial"/>
                <a:cs typeface="Arial"/>
                <a:sym typeface="Arial"/>
              </a:rPr>
              <a:t>State Games</a:t>
            </a:r>
            <a:endParaRPr/>
          </a:p>
          <a:p>
            <a:pPr indent="0" lvl="0" marL="139700" rtl="0" algn="l">
              <a:lnSpc>
                <a:spcPct val="150000"/>
              </a:lnSpc>
              <a:spcBef>
                <a:spcPts val="600"/>
              </a:spcBef>
              <a:spcAft>
                <a:spcPts val="0"/>
              </a:spcAft>
              <a:buClr>
                <a:srgbClr val="000000"/>
              </a:buClr>
              <a:buSzPts val="1800"/>
              <a:buNone/>
            </a:pPr>
            <a:r>
              <a:rPr lang="en" sz="1400">
                <a:solidFill>
                  <a:srgbClr val="000000"/>
                </a:solidFill>
                <a:latin typeface="Arial"/>
                <a:ea typeface="Arial"/>
                <a:cs typeface="Arial"/>
                <a:sym typeface="Arial"/>
              </a:rPr>
              <a:t>$50 for Adults and $25 for Students K-12</a:t>
            </a:r>
            <a:endParaRPr/>
          </a:p>
          <a:p>
            <a:pPr indent="0" lvl="2" marL="1054100" rtl="0" algn="l">
              <a:lnSpc>
                <a:spcPct val="150000"/>
              </a:lnSpc>
              <a:spcBef>
                <a:spcPts val="1200"/>
              </a:spcBef>
              <a:spcAft>
                <a:spcPts val="0"/>
              </a:spcAft>
              <a:buClr>
                <a:srgbClr val="000000"/>
              </a:buClr>
              <a:buSzPts val="1400"/>
              <a:buNone/>
            </a:pPr>
            <a:r>
              <a:t/>
            </a:r>
            <a:endParaRPr sz="1000">
              <a:solidFill>
                <a:srgbClr val="000000"/>
              </a:solidFill>
              <a:latin typeface="Arial"/>
              <a:ea typeface="Arial"/>
              <a:cs typeface="Arial"/>
              <a:sym typeface="Arial"/>
            </a:endParaRPr>
          </a:p>
        </p:txBody>
      </p:sp>
    </p:spTree>
  </p:cSld>
  <p:clrMapOvr>
    <a:masterClrMapping/>
  </p:clrMapOvr>
  <mc:AlternateContent>
    <mc:Choice Requires="p14">
      <p:transition spd="slow" p14:dur="1300">
        <p14:pan dir="u"/>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0"/>
          <p:cNvSpPr txBox="1"/>
          <p:nvPr>
            <p:ph type="title"/>
          </p:nvPr>
        </p:nvSpPr>
        <p:spPr>
          <a:xfrm>
            <a:off x="460950" y="441575"/>
            <a:ext cx="8222100" cy="767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200"/>
              <a:buNone/>
            </a:pPr>
            <a:r>
              <a:rPr lang="en"/>
              <a:t>EXPECTATIONS</a:t>
            </a:r>
            <a:endParaRPr/>
          </a:p>
        </p:txBody>
      </p:sp>
      <p:sp>
        <p:nvSpPr>
          <p:cNvPr id="225" name="Google Shape;225;p30"/>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317500" lvl="0" marL="457200" rtl="0" algn="l">
              <a:lnSpc>
                <a:spcPct val="90000"/>
              </a:lnSpc>
              <a:spcBef>
                <a:spcPts val="1200"/>
              </a:spcBef>
              <a:spcAft>
                <a:spcPts val="0"/>
              </a:spcAft>
              <a:buClr>
                <a:srgbClr val="666666"/>
              </a:buClr>
              <a:buSzPts val="1400"/>
              <a:buFont typeface="Arial"/>
              <a:buChar char="●"/>
            </a:pPr>
            <a:r>
              <a:rPr b="1" i="1" lang="en" sz="1400">
                <a:solidFill>
                  <a:srgbClr val="000000"/>
                </a:solidFill>
                <a:latin typeface="Arial"/>
                <a:ea typeface="Arial"/>
                <a:cs typeface="Arial"/>
                <a:sym typeface="Arial"/>
              </a:rPr>
              <a:t>STUDENT</a:t>
            </a:r>
            <a:r>
              <a:rPr lang="en" sz="1400">
                <a:solidFill>
                  <a:srgbClr val="000000"/>
                </a:solidFill>
                <a:latin typeface="Arial"/>
                <a:ea typeface="Arial"/>
                <a:cs typeface="Arial"/>
                <a:sym typeface="Arial"/>
              </a:rPr>
              <a:t>-Athlete</a:t>
            </a:r>
            <a:endParaRPr sz="1400">
              <a:solidFill>
                <a:srgbClr val="000000"/>
              </a:solidFill>
              <a:latin typeface="Arial"/>
              <a:ea typeface="Arial"/>
              <a:cs typeface="Arial"/>
              <a:sym typeface="Arial"/>
            </a:endParaRPr>
          </a:p>
          <a:p>
            <a:pPr indent="-317500" lvl="1" marL="914400" rtl="0" algn="l">
              <a:lnSpc>
                <a:spcPct val="90000"/>
              </a:lnSpc>
              <a:spcBef>
                <a:spcPts val="0"/>
              </a:spcBef>
              <a:spcAft>
                <a:spcPts val="0"/>
              </a:spcAft>
              <a:buClr>
                <a:srgbClr val="000000"/>
              </a:buClr>
              <a:buSzPts val="1400"/>
              <a:buFont typeface="Arial"/>
              <a:buChar char="○"/>
            </a:pPr>
            <a:r>
              <a:rPr lang="en">
                <a:solidFill>
                  <a:srgbClr val="000000"/>
                </a:solidFill>
                <a:latin typeface="Arial"/>
                <a:ea typeface="Arial"/>
                <a:cs typeface="Arial"/>
                <a:sym typeface="Arial"/>
              </a:rPr>
              <a:t>Keep up with Class Work</a:t>
            </a:r>
            <a:endParaRPr sz="1400">
              <a:solidFill>
                <a:srgbClr val="000000"/>
              </a:solidFill>
              <a:latin typeface="Arial"/>
              <a:ea typeface="Arial"/>
              <a:cs typeface="Arial"/>
              <a:sym typeface="Arial"/>
            </a:endParaRPr>
          </a:p>
          <a:p>
            <a:pPr indent="-317500" lvl="1" marL="914400" rtl="0" algn="l">
              <a:lnSpc>
                <a:spcPct val="90000"/>
              </a:lnSpc>
              <a:spcBef>
                <a:spcPts val="0"/>
              </a:spcBef>
              <a:spcAft>
                <a:spcPts val="0"/>
              </a:spcAft>
              <a:buClr>
                <a:srgbClr val="000000"/>
              </a:buClr>
              <a:buSzPts val="1400"/>
              <a:buFont typeface="Arial"/>
              <a:buChar char="○"/>
            </a:pPr>
            <a:r>
              <a:rPr lang="en">
                <a:solidFill>
                  <a:srgbClr val="000000"/>
                </a:solidFill>
                <a:latin typeface="Arial"/>
                <a:ea typeface="Arial"/>
                <a:cs typeface="Arial"/>
                <a:sym typeface="Arial"/>
              </a:rPr>
              <a:t>Grades Checked Every 3 Weeks (Schedule posted on our website)</a:t>
            </a:r>
            <a:endParaRPr>
              <a:solidFill>
                <a:srgbClr val="000000"/>
              </a:solidFill>
              <a:latin typeface="Arial"/>
              <a:ea typeface="Arial"/>
              <a:cs typeface="Arial"/>
              <a:sym typeface="Arial"/>
            </a:endParaRPr>
          </a:p>
          <a:p>
            <a:pPr indent="-317500" lvl="1" marL="914400" rtl="0" algn="l">
              <a:lnSpc>
                <a:spcPct val="90000"/>
              </a:lnSpc>
              <a:spcBef>
                <a:spcPts val="0"/>
              </a:spcBef>
              <a:spcAft>
                <a:spcPts val="0"/>
              </a:spcAft>
              <a:buClr>
                <a:srgbClr val="000000"/>
              </a:buClr>
              <a:buSzPts val="1400"/>
              <a:buFont typeface="Arial"/>
              <a:buChar char="○"/>
            </a:pPr>
            <a:r>
              <a:rPr lang="en">
                <a:solidFill>
                  <a:srgbClr val="000000"/>
                </a:solidFill>
                <a:latin typeface="Arial"/>
                <a:ea typeface="Arial"/>
                <a:cs typeface="Arial"/>
                <a:sym typeface="Arial"/>
              </a:rPr>
              <a:t>Passing All Classes</a:t>
            </a:r>
            <a:endParaRPr>
              <a:solidFill>
                <a:srgbClr val="000000"/>
              </a:solidFill>
              <a:latin typeface="Arial"/>
              <a:ea typeface="Arial"/>
              <a:cs typeface="Arial"/>
              <a:sym typeface="Arial"/>
            </a:endParaRPr>
          </a:p>
          <a:p>
            <a:pPr indent="-317500" lvl="1" marL="914400" rtl="0" algn="l">
              <a:lnSpc>
                <a:spcPct val="90000"/>
              </a:lnSpc>
              <a:spcBef>
                <a:spcPts val="0"/>
              </a:spcBef>
              <a:spcAft>
                <a:spcPts val="0"/>
              </a:spcAft>
              <a:buClr>
                <a:srgbClr val="000000"/>
              </a:buClr>
              <a:buSzPts val="1400"/>
              <a:buFont typeface="Arial"/>
              <a:buChar char="○"/>
            </a:pPr>
            <a:r>
              <a:rPr lang="en">
                <a:solidFill>
                  <a:srgbClr val="000000"/>
                </a:solidFill>
                <a:latin typeface="Arial"/>
                <a:ea typeface="Arial"/>
                <a:cs typeface="Arial"/>
                <a:sym typeface="Arial"/>
              </a:rPr>
              <a:t>1</a:t>
            </a:r>
            <a:r>
              <a:rPr baseline="30000" lang="en">
                <a:solidFill>
                  <a:srgbClr val="000000"/>
                </a:solidFill>
                <a:latin typeface="Arial"/>
                <a:ea typeface="Arial"/>
                <a:cs typeface="Arial"/>
                <a:sym typeface="Arial"/>
              </a:rPr>
              <a:t>st</a:t>
            </a:r>
            <a:r>
              <a:rPr lang="en">
                <a:solidFill>
                  <a:srgbClr val="000000"/>
                </a:solidFill>
                <a:latin typeface="Arial"/>
                <a:ea typeface="Arial"/>
                <a:cs typeface="Arial"/>
                <a:sym typeface="Arial"/>
              </a:rPr>
              <a:t> F can remediate, subsequent F’s miss 3 weeks</a:t>
            </a:r>
            <a:endParaRPr>
              <a:solidFill>
                <a:srgbClr val="000000"/>
              </a:solidFill>
              <a:latin typeface="Arial"/>
              <a:ea typeface="Arial"/>
              <a:cs typeface="Arial"/>
              <a:sym typeface="Arial"/>
            </a:endParaRPr>
          </a:p>
          <a:p>
            <a:pPr indent="-228600" lvl="0" marL="457200" rtl="0" algn="l">
              <a:lnSpc>
                <a:spcPct val="90000"/>
              </a:lnSpc>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a:p>
            <a:pPr indent="-317500" lvl="0" marL="457200" rtl="0" algn="l">
              <a:lnSpc>
                <a:spcPct val="90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School Philosophy</a:t>
            </a:r>
            <a:endParaRPr sz="1400">
              <a:solidFill>
                <a:srgbClr val="000000"/>
              </a:solidFill>
              <a:latin typeface="Arial"/>
              <a:ea typeface="Arial"/>
              <a:cs typeface="Arial"/>
              <a:sym typeface="Arial"/>
            </a:endParaRPr>
          </a:p>
          <a:p>
            <a:pPr indent="-317500" lvl="0" marL="457200" rtl="0" algn="l">
              <a:lnSpc>
                <a:spcPct val="90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Attendance</a:t>
            </a:r>
            <a:endParaRPr sz="1400">
              <a:solidFill>
                <a:srgbClr val="666666"/>
              </a:solidFill>
              <a:latin typeface="Arial"/>
              <a:ea typeface="Arial"/>
              <a:cs typeface="Arial"/>
              <a:sym typeface="Arial"/>
            </a:endParaRPr>
          </a:p>
          <a:p>
            <a:pPr indent="-317500" lvl="0" marL="457200" rtl="0" algn="l">
              <a:lnSpc>
                <a:spcPct val="90000"/>
              </a:lnSpc>
              <a:spcBef>
                <a:spcPts val="0"/>
              </a:spcBef>
              <a:spcAft>
                <a:spcPts val="0"/>
              </a:spcAft>
              <a:buClr>
                <a:srgbClr val="666666"/>
              </a:buClr>
              <a:buSzPts val="1400"/>
              <a:buFont typeface="Arial"/>
              <a:buChar char="●"/>
            </a:pPr>
            <a:r>
              <a:rPr lang="en" sz="1400">
                <a:solidFill>
                  <a:srgbClr val="666666"/>
                </a:solidFill>
                <a:latin typeface="Arial"/>
                <a:ea typeface="Arial"/>
                <a:cs typeface="Arial"/>
                <a:sym typeface="Arial"/>
              </a:rPr>
              <a:t>Sportsmanship</a:t>
            </a:r>
            <a:endParaRPr sz="1400">
              <a:solidFill>
                <a:srgbClr val="666666"/>
              </a:solidFill>
              <a:latin typeface="Arial"/>
              <a:ea typeface="Arial"/>
              <a:cs typeface="Arial"/>
              <a:sym typeface="Arial"/>
            </a:endParaRPr>
          </a:p>
          <a:p>
            <a:pPr indent="-317500" lvl="0" marL="457200" rtl="0" algn="l">
              <a:lnSpc>
                <a:spcPct val="90000"/>
              </a:lnSpc>
              <a:spcBef>
                <a:spcPts val="0"/>
              </a:spcBef>
              <a:spcAft>
                <a:spcPts val="0"/>
              </a:spcAft>
              <a:buClr>
                <a:srgbClr val="666666"/>
              </a:buClr>
              <a:buSzPts val="1400"/>
              <a:buFont typeface="Arial"/>
              <a:buChar char="●"/>
            </a:pPr>
            <a:r>
              <a:rPr lang="en" sz="1400">
                <a:solidFill>
                  <a:srgbClr val="666666"/>
                </a:solidFill>
                <a:latin typeface="Arial"/>
                <a:ea typeface="Arial"/>
                <a:cs typeface="Arial"/>
                <a:sym typeface="Arial"/>
              </a:rPr>
              <a:t>Respect</a:t>
            </a:r>
            <a:endParaRPr/>
          </a:p>
          <a:p>
            <a:pPr indent="-317500" lvl="0" marL="457200" rtl="0" algn="l">
              <a:lnSpc>
                <a:spcPct val="90000"/>
              </a:lnSpc>
              <a:spcBef>
                <a:spcPts val="0"/>
              </a:spcBef>
              <a:spcAft>
                <a:spcPts val="0"/>
              </a:spcAft>
              <a:buClr>
                <a:srgbClr val="666666"/>
              </a:buClr>
              <a:buSzPts val="1400"/>
              <a:buFont typeface="Arial"/>
              <a:buChar char="●"/>
            </a:pPr>
            <a:r>
              <a:rPr lang="en" sz="1400">
                <a:solidFill>
                  <a:srgbClr val="666666"/>
                </a:solidFill>
                <a:latin typeface="Arial"/>
                <a:ea typeface="Arial"/>
                <a:cs typeface="Arial"/>
                <a:sym typeface="Arial"/>
              </a:rPr>
              <a:t>Parking</a:t>
            </a:r>
            <a:endParaRPr/>
          </a:p>
          <a:p>
            <a:pPr indent="-317500" lvl="0" marL="457200" rtl="0" algn="l">
              <a:lnSpc>
                <a:spcPct val="90000"/>
              </a:lnSpc>
              <a:spcBef>
                <a:spcPts val="0"/>
              </a:spcBef>
              <a:spcAft>
                <a:spcPts val="0"/>
              </a:spcAft>
              <a:buClr>
                <a:srgbClr val="666666"/>
              </a:buClr>
              <a:buSzPts val="1400"/>
              <a:buFont typeface="Arial"/>
              <a:buChar char="●"/>
            </a:pPr>
            <a:r>
              <a:rPr lang="en" sz="1400">
                <a:solidFill>
                  <a:srgbClr val="666666"/>
                </a:solidFill>
                <a:latin typeface="Arial"/>
                <a:ea typeface="Arial"/>
                <a:cs typeface="Arial"/>
                <a:sym typeface="Arial"/>
              </a:rPr>
              <a:t>Locker Rooms</a:t>
            </a:r>
            <a:endParaRPr sz="1400">
              <a:solidFill>
                <a:srgbClr val="666666"/>
              </a:solidFill>
              <a:latin typeface="Arial"/>
              <a:ea typeface="Arial"/>
              <a:cs typeface="Arial"/>
              <a:sym typeface="Arial"/>
            </a:endParaRPr>
          </a:p>
          <a:p>
            <a:pPr indent="-228600" lvl="0" marL="457200" rtl="0" algn="l">
              <a:lnSpc>
                <a:spcPct val="90000"/>
              </a:lnSpc>
              <a:spcBef>
                <a:spcPts val="0"/>
              </a:spcBef>
              <a:spcAft>
                <a:spcPts val="0"/>
              </a:spcAft>
              <a:buClr>
                <a:srgbClr val="666666"/>
              </a:buClr>
              <a:buSzPts val="1400"/>
              <a:buFont typeface="Arial"/>
              <a:buNone/>
            </a:pPr>
            <a:r>
              <a:t/>
            </a:r>
            <a:endParaRPr sz="1400">
              <a:solidFill>
                <a:srgbClr val="000000"/>
              </a:solidFill>
              <a:latin typeface="Arial"/>
              <a:ea typeface="Arial"/>
              <a:cs typeface="Arial"/>
              <a:sym typeface="Arial"/>
            </a:endParaRPr>
          </a:p>
          <a:p>
            <a:pPr indent="0" lvl="0" marL="0" rtl="0" algn="l">
              <a:lnSpc>
                <a:spcPct val="115000"/>
              </a:lnSpc>
              <a:spcBef>
                <a:spcPts val="0"/>
              </a:spcBef>
              <a:spcAft>
                <a:spcPts val="1600"/>
              </a:spcAft>
              <a:buSzPts val="1800"/>
              <a:buNone/>
            </a:pPr>
            <a:r>
              <a:t/>
            </a:r>
            <a:endParaRPr sz="1400">
              <a:solidFill>
                <a:srgbClr val="666666"/>
              </a:solidFill>
              <a:latin typeface="Arial"/>
              <a:ea typeface="Arial"/>
              <a:cs typeface="Arial"/>
              <a:sym typeface="Arial"/>
            </a:endParaRPr>
          </a:p>
        </p:txBody>
      </p:sp>
    </p:spTree>
  </p:cSld>
  <p:clrMapOvr>
    <a:masterClrMapping/>
  </p:clrMapOvr>
  <mc:AlternateContent>
    <mc:Choice Requires="p14">
      <p:transition spd="slow" p14:dur="1300">
        <p14:pan dir="u"/>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1"/>
          <p:cNvSpPr txBox="1"/>
          <p:nvPr>
            <p:ph type="title"/>
          </p:nvPr>
        </p:nvSpPr>
        <p:spPr>
          <a:xfrm>
            <a:off x="471900" y="514225"/>
            <a:ext cx="8222100" cy="767700"/>
          </a:xfrm>
          <a:prstGeom prst="rect">
            <a:avLst/>
          </a:prstGeom>
          <a:noFill/>
          <a:ln>
            <a:noFill/>
          </a:ln>
        </p:spPr>
        <p:txBody>
          <a:bodyPr anchorCtr="0" anchor="b" bIns="91425" lIns="91425" spcFirstLastPara="1" rIns="91425" wrap="square" tIns="91425">
            <a:noAutofit/>
          </a:bodyPr>
          <a:lstStyle/>
          <a:p>
            <a:pPr indent="0" lvl="0" marL="0" rtl="0" algn="ctr">
              <a:lnSpc>
                <a:spcPct val="200000"/>
              </a:lnSpc>
              <a:spcBef>
                <a:spcPts val="0"/>
              </a:spcBef>
              <a:spcAft>
                <a:spcPts val="0"/>
              </a:spcAft>
              <a:buSzPts val="3200"/>
              <a:buNone/>
            </a:pPr>
            <a:r>
              <a:rPr lang="en"/>
              <a:t>LOCKER ROOM</a:t>
            </a:r>
            <a:endParaRPr/>
          </a:p>
        </p:txBody>
      </p:sp>
      <p:sp>
        <p:nvSpPr>
          <p:cNvPr id="231" name="Google Shape;231;p31"/>
          <p:cNvSpPr txBox="1"/>
          <p:nvPr>
            <p:ph idx="1" type="body"/>
          </p:nvPr>
        </p:nvSpPr>
        <p:spPr>
          <a:xfrm>
            <a:off x="471900" y="1702327"/>
            <a:ext cx="8222100" cy="3343805"/>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Lockers and Locks will be assigned after tryouts</a:t>
            </a:r>
            <a:endParaRPr/>
          </a:p>
          <a:p>
            <a:pPr indent="-342900" lvl="0" marL="457200" rtl="0" algn="l">
              <a:lnSpc>
                <a:spcPct val="115000"/>
              </a:lnSpc>
              <a:spcBef>
                <a:spcPts val="0"/>
              </a:spcBef>
              <a:spcAft>
                <a:spcPts val="0"/>
              </a:spcAft>
              <a:buSzPts val="1800"/>
              <a:buChar char="●"/>
            </a:pPr>
            <a:r>
              <a:rPr lang="en"/>
              <a:t>USE THEM</a:t>
            </a:r>
            <a:endParaRPr/>
          </a:p>
          <a:p>
            <a:pPr indent="-342900" lvl="0" marL="457200" rtl="0" algn="l">
              <a:lnSpc>
                <a:spcPct val="115000"/>
              </a:lnSpc>
              <a:spcBef>
                <a:spcPts val="0"/>
              </a:spcBef>
              <a:spcAft>
                <a:spcPts val="0"/>
              </a:spcAft>
              <a:buSzPts val="1800"/>
              <a:buChar char="●"/>
            </a:pPr>
            <a:r>
              <a:rPr lang="en"/>
              <a:t>Locker room is not secure and students need to be diligent</a:t>
            </a:r>
            <a:endParaRPr/>
          </a:p>
          <a:p>
            <a:pPr indent="-342900" lvl="0" marL="457200" rtl="0" algn="l">
              <a:lnSpc>
                <a:spcPct val="115000"/>
              </a:lnSpc>
              <a:spcBef>
                <a:spcPts val="0"/>
              </a:spcBef>
              <a:spcAft>
                <a:spcPts val="0"/>
              </a:spcAft>
              <a:buSzPts val="1800"/>
              <a:buChar char="●"/>
            </a:pPr>
            <a:r>
              <a:rPr lang="en"/>
              <a:t>Monitor from 2:30pm to 3:00pm</a:t>
            </a:r>
            <a:endParaRPr/>
          </a:p>
          <a:p>
            <a:pPr indent="-342900" lvl="0" marL="457200" rtl="0" algn="l">
              <a:lnSpc>
                <a:spcPct val="115000"/>
              </a:lnSpc>
              <a:spcBef>
                <a:spcPts val="0"/>
              </a:spcBef>
              <a:spcAft>
                <a:spcPts val="0"/>
              </a:spcAft>
              <a:buSzPts val="1800"/>
              <a:buChar char="●"/>
            </a:pPr>
            <a:r>
              <a:rPr lang="en"/>
              <a:t>After 3:00pm doors will be locked and locker room inaccessible</a:t>
            </a:r>
            <a:endParaRPr/>
          </a:p>
          <a:p>
            <a:pPr indent="-342900" lvl="0" marL="457200" rtl="0" algn="l">
              <a:lnSpc>
                <a:spcPct val="115000"/>
              </a:lnSpc>
              <a:spcBef>
                <a:spcPts val="0"/>
              </a:spcBef>
              <a:spcAft>
                <a:spcPts val="0"/>
              </a:spcAft>
              <a:buSzPts val="1800"/>
              <a:buChar char="●"/>
            </a:pPr>
            <a:r>
              <a:rPr lang="en"/>
              <a:t>Take everything with you</a:t>
            </a:r>
            <a:endParaRPr/>
          </a:p>
          <a:p>
            <a:pPr indent="-342900" lvl="0" marL="457200" rtl="0" algn="l">
              <a:lnSpc>
                <a:spcPct val="115000"/>
              </a:lnSpc>
              <a:spcBef>
                <a:spcPts val="0"/>
              </a:spcBef>
              <a:spcAft>
                <a:spcPts val="0"/>
              </a:spcAft>
              <a:buSzPts val="1800"/>
              <a:buChar char="●"/>
            </a:pPr>
            <a:r>
              <a:rPr lang="en"/>
              <a:t>Don’t prop doors</a:t>
            </a:r>
            <a:endParaRPr/>
          </a:p>
          <a:p>
            <a:pPr indent="-342900" lvl="0" marL="457200" rtl="0" algn="l">
              <a:lnSpc>
                <a:spcPct val="115000"/>
              </a:lnSpc>
              <a:spcBef>
                <a:spcPts val="0"/>
              </a:spcBef>
              <a:spcAft>
                <a:spcPts val="0"/>
              </a:spcAft>
              <a:buSzPts val="1800"/>
              <a:buChar char="●"/>
            </a:pPr>
            <a:r>
              <a:rPr lang="en"/>
              <a:t>No horseplay</a:t>
            </a:r>
            <a:endParaRPr/>
          </a:p>
          <a:p>
            <a:pPr indent="-342900" lvl="0" marL="457200" rtl="0" algn="l">
              <a:lnSpc>
                <a:spcPct val="115000"/>
              </a:lnSpc>
              <a:spcBef>
                <a:spcPts val="0"/>
              </a:spcBef>
              <a:spcAft>
                <a:spcPts val="0"/>
              </a:spcAft>
              <a:buSzPts val="1800"/>
              <a:buChar char="●"/>
            </a:pPr>
            <a:r>
              <a:rPr lang="en"/>
              <a:t>Change and get out</a:t>
            </a:r>
            <a:endParaRPr/>
          </a:p>
          <a:p>
            <a:pPr indent="-342900" lvl="0" marL="457200" rtl="0" algn="l">
              <a:lnSpc>
                <a:spcPct val="115000"/>
              </a:lnSpc>
              <a:spcBef>
                <a:spcPts val="0"/>
              </a:spcBef>
              <a:spcAft>
                <a:spcPts val="0"/>
              </a:spcAft>
              <a:buSzPts val="1800"/>
              <a:buChar char="●"/>
            </a:pPr>
            <a:r>
              <a:rPr lang="en"/>
              <a:t>Not a hang out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3"/>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sz="2400"/>
              <a:t>Jeannine Brandel, Athletic Director</a:t>
            </a:r>
            <a:endParaRPr sz="2400"/>
          </a:p>
        </p:txBody>
      </p:sp>
      <p:sp>
        <p:nvSpPr>
          <p:cNvPr id="71" name="Google Shape;71;p3"/>
          <p:cNvSpPr txBox="1"/>
          <p:nvPr/>
        </p:nvSpPr>
        <p:spPr>
          <a:xfrm>
            <a:off x="4202525" y="1139075"/>
            <a:ext cx="4075200" cy="379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000000"/>
                </a:solidFill>
                <a:latin typeface="Roboto"/>
                <a:ea typeface="Roboto"/>
                <a:cs typeface="Roboto"/>
                <a:sym typeface="Roboto"/>
              </a:rPr>
              <a:t>Flagstaff High School</a:t>
            </a:r>
            <a:endParaRPr b="1"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Roboto"/>
                <a:ea typeface="Roboto"/>
                <a:cs typeface="Roboto"/>
                <a:sym typeface="Roboto"/>
              </a:rPr>
              <a:t>400 West Elm</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Roboto"/>
                <a:ea typeface="Roboto"/>
                <a:cs typeface="Roboto"/>
                <a:sym typeface="Roboto"/>
              </a:rPr>
              <a:t>Flagstaff AZ  86001</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Roboto"/>
                <a:ea typeface="Roboto"/>
                <a:cs typeface="Roboto"/>
                <a:sym typeface="Roboto"/>
              </a:rPr>
              <a:t>Office Phone:</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Roboto"/>
                <a:ea typeface="Roboto"/>
                <a:cs typeface="Roboto"/>
                <a:sym typeface="Roboto"/>
              </a:rPr>
              <a:t>	(928) 773-8105</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Roboto"/>
                <a:ea typeface="Roboto"/>
                <a:cs typeface="Roboto"/>
                <a:sym typeface="Roboto"/>
              </a:rPr>
              <a:t>Cell Phone:</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Roboto"/>
                <a:ea typeface="Roboto"/>
                <a:cs typeface="Roboto"/>
                <a:sym typeface="Roboto"/>
              </a:rPr>
              <a:t>	(928) 607-4250</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Roboto"/>
                <a:ea typeface="Roboto"/>
                <a:cs typeface="Roboto"/>
                <a:sym typeface="Roboto"/>
              </a:rPr>
              <a:t>Email:</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Roboto"/>
                <a:ea typeface="Roboto"/>
                <a:cs typeface="Roboto"/>
                <a:sym typeface="Roboto"/>
              </a:rPr>
              <a:t>	jbrandel@fusd1.org</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Roboto"/>
              <a:ea typeface="Roboto"/>
              <a:cs typeface="Roboto"/>
              <a:sym typeface="Roboto"/>
            </a:endParaRPr>
          </a:p>
        </p:txBody>
      </p:sp>
      <p:pic>
        <p:nvPicPr>
          <p:cNvPr id="72" name="Google Shape;72;p3"/>
          <p:cNvPicPr preferRelativeResize="0"/>
          <p:nvPr/>
        </p:nvPicPr>
        <p:blipFill rotWithShape="1">
          <a:blip r:embed="rId3">
            <a:alphaModFix/>
          </a:blip>
          <a:srcRect b="0" l="0" r="0" t="0"/>
          <a:stretch/>
        </p:blipFill>
        <p:spPr>
          <a:xfrm>
            <a:off x="98250" y="721925"/>
            <a:ext cx="3936926" cy="3936926"/>
          </a:xfrm>
          <a:prstGeom prst="rect">
            <a:avLst/>
          </a:prstGeom>
          <a:noFill/>
          <a:ln>
            <a:noFill/>
          </a:ln>
        </p:spPr>
      </p:pic>
    </p:spTree>
  </p:cSld>
  <p:clrMapOvr>
    <a:masterClrMapping/>
  </p:clrMapOvr>
  <mc:AlternateContent>
    <mc:Choice Requires="p14">
      <p:transition spd="slow" p14:dur="1300">
        <p14:pan dir="u"/>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7"/>
          <p:cNvSpPr txBox="1"/>
          <p:nvPr>
            <p:ph type="title"/>
          </p:nvPr>
        </p:nvSpPr>
        <p:spPr>
          <a:xfrm>
            <a:off x="0" y="-613550"/>
            <a:ext cx="9144000" cy="2010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6000"/>
              <a:buNone/>
            </a:pPr>
            <a:r>
              <a:rPr lang="en"/>
              <a:t>Be focused, be prepared </a:t>
            </a:r>
            <a:endParaRPr/>
          </a:p>
        </p:txBody>
      </p:sp>
      <p:pic>
        <p:nvPicPr>
          <p:cNvPr descr="IMG_1056.jpg" id="237" name="Google Shape;237;p47"/>
          <p:cNvPicPr preferRelativeResize="0"/>
          <p:nvPr/>
        </p:nvPicPr>
        <p:blipFill rotWithShape="1">
          <a:blip r:embed="rId3">
            <a:alphaModFix/>
          </a:blip>
          <a:srcRect b="0" l="0" r="0" t="0"/>
          <a:stretch/>
        </p:blipFill>
        <p:spPr>
          <a:xfrm>
            <a:off x="2054872" y="982599"/>
            <a:ext cx="5034257" cy="41609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2"/>
          <p:cNvSpPr txBox="1"/>
          <p:nvPr>
            <p:ph type="title"/>
          </p:nvPr>
        </p:nvSpPr>
        <p:spPr>
          <a:xfrm>
            <a:off x="471900" y="420378"/>
            <a:ext cx="8222100" cy="767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200"/>
              <a:buNone/>
            </a:pPr>
            <a:r>
              <a:rPr lang="en"/>
              <a:t>PARKING</a:t>
            </a:r>
            <a:endParaRPr/>
          </a:p>
        </p:txBody>
      </p:sp>
      <p:sp>
        <p:nvSpPr>
          <p:cNvPr id="243" name="Google Shape;243;p32"/>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Park only in legal spaces</a:t>
            </a:r>
            <a:endParaRPr/>
          </a:p>
          <a:p>
            <a:pPr indent="-342900" lvl="0" marL="457200" rtl="0" algn="l">
              <a:lnSpc>
                <a:spcPct val="115000"/>
              </a:lnSpc>
              <a:spcBef>
                <a:spcPts val="0"/>
              </a:spcBef>
              <a:spcAft>
                <a:spcPts val="0"/>
              </a:spcAft>
              <a:buSzPts val="1800"/>
              <a:buChar char="●"/>
            </a:pPr>
            <a:r>
              <a:rPr lang="en"/>
              <a:t>Athletes should not drive to the field or the gym</a:t>
            </a:r>
            <a:endParaRPr/>
          </a:p>
          <a:p>
            <a:pPr indent="-342900" lvl="0" marL="457200" rtl="0" algn="l">
              <a:lnSpc>
                <a:spcPct val="115000"/>
              </a:lnSpc>
              <a:spcBef>
                <a:spcPts val="0"/>
              </a:spcBef>
              <a:spcAft>
                <a:spcPts val="0"/>
              </a:spcAft>
              <a:buSzPts val="1800"/>
              <a:buChar char="●"/>
            </a:pPr>
            <a:r>
              <a:rPr lang="en"/>
              <a:t>Short walk from Kendrick to the field traveling between the building and the field</a:t>
            </a:r>
            <a:endParaRPr/>
          </a:p>
          <a:p>
            <a:pPr indent="-342900" lvl="0" marL="457200" rtl="0" algn="l">
              <a:lnSpc>
                <a:spcPct val="115000"/>
              </a:lnSpc>
              <a:spcBef>
                <a:spcPts val="0"/>
              </a:spcBef>
              <a:spcAft>
                <a:spcPts val="0"/>
              </a:spcAft>
              <a:buSzPts val="1800"/>
              <a:buChar char="●"/>
            </a:pPr>
            <a:r>
              <a:rPr lang="en"/>
              <a:t>A new asphalt path is being installed</a:t>
            </a:r>
            <a:endParaRPr/>
          </a:p>
          <a:p>
            <a:pPr indent="-342900" lvl="0" marL="457200" rtl="0" algn="l">
              <a:lnSpc>
                <a:spcPct val="115000"/>
              </a:lnSpc>
              <a:spcBef>
                <a:spcPts val="0"/>
              </a:spcBef>
              <a:spcAft>
                <a:spcPts val="0"/>
              </a:spcAft>
              <a:buSzPts val="1800"/>
              <a:buChar char="●"/>
            </a:pPr>
            <a:r>
              <a:rPr lang="en"/>
              <a:t>Limited parking at field for coaches and mobility impaired</a:t>
            </a:r>
            <a:endParaRPr/>
          </a:p>
          <a:p>
            <a:pPr indent="-342900" lvl="0" marL="457200" rtl="0" algn="l">
              <a:lnSpc>
                <a:spcPct val="115000"/>
              </a:lnSpc>
              <a:spcBef>
                <a:spcPts val="0"/>
              </a:spcBef>
              <a:spcAft>
                <a:spcPts val="0"/>
              </a:spcAft>
              <a:buSzPts val="1800"/>
              <a:buChar char="●"/>
            </a:pPr>
            <a:r>
              <a:rPr lang="en"/>
              <a:t>DO NOT PARK IN THE FIRE LANE this is for the safety of your athlete</a:t>
            </a:r>
            <a:endParaRPr/>
          </a:p>
          <a:p>
            <a:pPr indent="-342900" lvl="0" marL="457200" rtl="0" algn="l">
              <a:lnSpc>
                <a:spcPct val="115000"/>
              </a:lnSpc>
              <a:spcBef>
                <a:spcPts val="0"/>
              </a:spcBef>
              <a:spcAft>
                <a:spcPts val="0"/>
              </a:spcAft>
              <a:buSzPts val="1800"/>
              <a:buChar char="●"/>
            </a:pPr>
            <a:r>
              <a:rPr lang="en"/>
              <a:t>Gates will be locked</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8"/>
          <p:cNvSpPr txBox="1"/>
          <p:nvPr>
            <p:ph type="title"/>
          </p:nvPr>
        </p:nvSpPr>
        <p:spPr>
          <a:xfrm>
            <a:off x="3775788" y="413506"/>
            <a:ext cx="4907262" cy="129088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t>Parking is a challenge, so please don’t park on your neighbor ☺</a:t>
            </a:r>
            <a:endParaRPr/>
          </a:p>
        </p:txBody>
      </p:sp>
      <p:sp>
        <p:nvSpPr>
          <p:cNvPr id="249" name="Google Shape;249;p48"/>
          <p:cNvSpPr txBox="1"/>
          <p:nvPr>
            <p:ph idx="1" type="body"/>
          </p:nvPr>
        </p:nvSpPr>
        <p:spPr>
          <a:xfrm>
            <a:off x="3999722" y="1934547"/>
            <a:ext cx="4694278" cy="2694728"/>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Parking for games is on Kendrick</a:t>
            </a:r>
            <a:endParaRPr/>
          </a:p>
          <a:p>
            <a:pPr indent="-317500" lvl="1" marL="914400" rtl="0" algn="l">
              <a:lnSpc>
                <a:spcPct val="115000"/>
              </a:lnSpc>
              <a:spcBef>
                <a:spcPts val="1600"/>
              </a:spcBef>
              <a:spcAft>
                <a:spcPts val="0"/>
              </a:spcAft>
              <a:buSzPts val="1400"/>
              <a:buChar char="○"/>
            </a:pPr>
            <a:r>
              <a:rPr lang="en"/>
              <a:t>On street</a:t>
            </a:r>
            <a:endParaRPr/>
          </a:p>
          <a:p>
            <a:pPr indent="-317500" lvl="1" marL="914400" rtl="0" algn="l">
              <a:lnSpc>
                <a:spcPct val="115000"/>
              </a:lnSpc>
              <a:spcBef>
                <a:spcPts val="1600"/>
              </a:spcBef>
              <a:spcAft>
                <a:spcPts val="0"/>
              </a:spcAft>
              <a:buSzPts val="1400"/>
              <a:buChar char="○"/>
            </a:pPr>
            <a:r>
              <a:rPr lang="en"/>
              <a:t>In lots</a:t>
            </a:r>
            <a:endParaRPr/>
          </a:p>
        </p:txBody>
      </p:sp>
      <p:pic>
        <p:nvPicPr>
          <p:cNvPr descr="25 Parking Memes That Will Make You Laugh Out Loud - SayingImages.com" id="250" name="Google Shape;250;p48"/>
          <p:cNvPicPr preferRelativeResize="0"/>
          <p:nvPr/>
        </p:nvPicPr>
        <p:blipFill rotWithShape="1">
          <a:blip r:embed="rId3">
            <a:alphaModFix/>
          </a:blip>
          <a:srcRect b="0" l="0" r="0" t="0"/>
          <a:stretch/>
        </p:blipFill>
        <p:spPr>
          <a:xfrm>
            <a:off x="416747" y="77336"/>
            <a:ext cx="3359054" cy="447873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3"/>
          <p:cNvSpPr txBox="1"/>
          <p:nvPr>
            <p:ph type="title"/>
          </p:nvPr>
        </p:nvSpPr>
        <p:spPr>
          <a:xfrm>
            <a:off x="460950" y="441575"/>
            <a:ext cx="8222100" cy="767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200"/>
              <a:buNone/>
            </a:pPr>
            <a:r>
              <a:rPr lang="en"/>
              <a:t>EXPECTATIONS</a:t>
            </a:r>
            <a:endParaRPr/>
          </a:p>
        </p:txBody>
      </p:sp>
      <p:sp>
        <p:nvSpPr>
          <p:cNvPr id="256" name="Google Shape;256;p33"/>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200"/>
              </a:spcBef>
              <a:spcAft>
                <a:spcPts val="0"/>
              </a:spcAft>
              <a:buSzPts val="1800"/>
              <a:buNone/>
            </a:pPr>
            <a:r>
              <a:rPr b="1" lang="en" sz="2400">
                <a:solidFill>
                  <a:srgbClr val="000000"/>
                </a:solidFill>
                <a:latin typeface="Arial"/>
                <a:ea typeface="Arial"/>
                <a:cs typeface="Arial"/>
                <a:sym typeface="Arial"/>
              </a:rPr>
              <a:t>Athletic Handbook</a:t>
            </a:r>
            <a:endParaRPr b="1" sz="2400">
              <a:solidFill>
                <a:srgbClr val="000000"/>
              </a:solidFill>
              <a:latin typeface="Arial"/>
              <a:ea typeface="Arial"/>
              <a:cs typeface="Arial"/>
              <a:sym typeface="Arial"/>
            </a:endParaRPr>
          </a:p>
          <a:p>
            <a:pPr indent="0" lvl="0" marL="0" rtl="0" algn="l">
              <a:lnSpc>
                <a:spcPct val="90000"/>
              </a:lnSpc>
              <a:spcBef>
                <a:spcPts val="1200"/>
              </a:spcBef>
              <a:spcAft>
                <a:spcPts val="0"/>
              </a:spcAft>
              <a:buSzPts val="1800"/>
              <a:buNone/>
            </a:pPr>
            <a:r>
              <a:rPr lang="en" sz="1400">
                <a:solidFill>
                  <a:srgbClr val="000000"/>
                </a:solidFill>
                <a:latin typeface="Arial"/>
                <a:ea typeface="Arial"/>
                <a:cs typeface="Arial"/>
                <a:sym typeface="Arial"/>
              </a:rPr>
              <a:t>Available ~</a:t>
            </a:r>
            <a:endParaRPr sz="1400">
              <a:solidFill>
                <a:srgbClr val="000000"/>
              </a:solidFill>
              <a:latin typeface="Arial"/>
              <a:ea typeface="Arial"/>
              <a:cs typeface="Arial"/>
              <a:sym typeface="Arial"/>
            </a:endParaRPr>
          </a:p>
          <a:p>
            <a:pPr indent="0" lvl="0" marL="0" rtl="0" algn="l">
              <a:lnSpc>
                <a:spcPct val="90000"/>
              </a:lnSpc>
              <a:spcBef>
                <a:spcPts val="1200"/>
              </a:spcBef>
              <a:spcAft>
                <a:spcPts val="0"/>
              </a:spcAft>
              <a:buSzPts val="1800"/>
              <a:buNone/>
            </a:pPr>
            <a:r>
              <a:rPr lang="en" sz="1400">
                <a:solidFill>
                  <a:srgbClr val="000000"/>
                </a:solidFill>
                <a:latin typeface="Arial"/>
                <a:ea typeface="Arial"/>
                <a:cs typeface="Arial"/>
                <a:sym typeface="Arial"/>
              </a:rPr>
              <a:t>  FHS Website</a:t>
            </a:r>
            <a:endParaRPr sz="1400">
              <a:solidFill>
                <a:srgbClr val="000000"/>
              </a:solidFill>
              <a:latin typeface="Arial"/>
              <a:ea typeface="Arial"/>
              <a:cs typeface="Arial"/>
              <a:sym typeface="Arial"/>
            </a:endParaRPr>
          </a:p>
          <a:p>
            <a:pPr indent="0" lvl="0" marL="0" rtl="0" algn="l">
              <a:lnSpc>
                <a:spcPct val="90000"/>
              </a:lnSpc>
              <a:spcBef>
                <a:spcPts val="1200"/>
              </a:spcBef>
              <a:spcAft>
                <a:spcPts val="0"/>
              </a:spcAft>
              <a:buSzPts val="1800"/>
              <a:buNone/>
            </a:pPr>
            <a:r>
              <a:rPr lang="en" sz="1400">
                <a:solidFill>
                  <a:srgbClr val="000000"/>
                </a:solidFill>
                <a:latin typeface="Arial"/>
                <a:ea typeface="Arial"/>
                <a:cs typeface="Arial"/>
                <a:sym typeface="Arial"/>
              </a:rPr>
              <a:t>  FinalForms Website</a:t>
            </a:r>
            <a:endParaRPr sz="1400">
              <a:solidFill>
                <a:srgbClr val="000000"/>
              </a:solidFill>
              <a:latin typeface="Arial"/>
              <a:ea typeface="Arial"/>
              <a:cs typeface="Arial"/>
              <a:sym typeface="Arial"/>
            </a:endParaRPr>
          </a:p>
          <a:p>
            <a:pPr indent="0" lvl="0" marL="0" rtl="0" algn="l">
              <a:lnSpc>
                <a:spcPct val="90000"/>
              </a:lnSpc>
              <a:spcBef>
                <a:spcPts val="1200"/>
              </a:spcBef>
              <a:spcAft>
                <a:spcPts val="0"/>
              </a:spcAft>
              <a:buSzPts val="1800"/>
              <a:buNone/>
            </a:pPr>
            <a:r>
              <a:rPr lang="en" sz="1400">
                <a:solidFill>
                  <a:srgbClr val="000000"/>
                </a:solidFill>
                <a:latin typeface="Arial"/>
                <a:ea typeface="Arial"/>
                <a:cs typeface="Arial"/>
                <a:sym typeface="Arial"/>
              </a:rPr>
              <a:t>Please review and understand the expectations to be a student-athlete at Flagstaff High School</a:t>
            </a:r>
            <a:endParaRPr sz="1400">
              <a:solidFill>
                <a:srgbClr val="000000"/>
              </a:solidFill>
              <a:latin typeface="Arial"/>
              <a:ea typeface="Arial"/>
              <a:cs typeface="Arial"/>
              <a:sym typeface="Arial"/>
            </a:endParaRPr>
          </a:p>
          <a:p>
            <a:pPr indent="0" lvl="0" marL="457200" rtl="0" algn="l">
              <a:lnSpc>
                <a:spcPct val="90000"/>
              </a:lnSpc>
              <a:spcBef>
                <a:spcPts val="1200"/>
              </a:spcBef>
              <a:spcAft>
                <a:spcPts val="0"/>
              </a:spcAft>
              <a:buSzPts val="1800"/>
              <a:buNone/>
            </a:pPr>
            <a:r>
              <a:t/>
            </a:r>
            <a:endParaRPr sz="1400">
              <a:solidFill>
                <a:srgbClr val="000000"/>
              </a:solidFill>
              <a:latin typeface="Arial"/>
              <a:ea typeface="Arial"/>
              <a:cs typeface="Arial"/>
              <a:sym typeface="Arial"/>
            </a:endParaRPr>
          </a:p>
          <a:p>
            <a:pPr indent="0" lvl="0" marL="457200" rtl="0" algn="l">
              <a:lnSpc>
                <a:spcPct val="90000"/>
              </a:lnSpc>
              <a:spcBef>
                <a:spcPts val="1200"/>
              </a:spcBef>
              <a:spcAft>
                <a:spcPts val="0"/>
              </a:spcAft>
              <a:buSzPts val="1800"/>
              <a:buNone/>
            </a:pPr>
            <a:r>
              <a:t/>
            </a:r>
            <a:endParaRPr sz="1400">
              <a:solidFill>
                <a:srgbClr val="000000"/>
              </a:solidFill>
              <a:latin typeface="Arial"/>
              <a:ea typeface="Arial"/>
              <a:cs typeface="Arial"/>
              <a:sym typeface="Arial"/>
            </a:endParaRPr>
          </a:p>
          <a:p>
            <a:pPr indent="0" lvl="0" marL="0" rtl="0" algn="l">
              <a:lnSpc>
                <a:spcPct val="115000"/>
              </a:lnSpc>
              <a:spcBef>
                <a:spcPts val="0"/>
              </a:spcBef>
              <a:spcAft>
                <a:spcPts val="1600"/>
              </a:spcAft>
              <a:buSzPts val="1800"/>
              <a:buNone/>
            </a:pPr>
            <a:r>
              <a:t/>
            </a:r>
            <a:endParaRPr sz="1400">
              <a:solidFill>
                <a:srgbClr val="666666"/>
              </a:solidFill>
              <a:latin typeface="Arial"/>
              <a:ea typeface="Arial"/>
              <a:cs typeface="Arial"/>
              <a:sym typeface="Arial"/>
            </a:endParaRPr>
          </a:p>
        </p:txBody>
      </p:sp>
    </p:spTree>
  </p:cSld>
  <p:clrMapOvr>
    <a:masterClrMapping/>
  </p:clrMapOvr>
  <mc:AlternateContent>
    <mc:Choice Requires="p14">
      <p:transition spd="slow" p14:dur="1300">
        <p14:pan dir="u"/>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4"/>
          <p:cNvSpPr txBox="1"/>
          <p:nvPr>
            <p:ph type="title"/>
          </p:nvPr>
        </p:nvSpPr>
        <p:spPr>
          <a:xfrm>
            <a:off x="460950" y="441575"/>
            <a:ext cx="8222100" cy="767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200"/>
              <a:buNone/>
            </a:pPr>
            <a:r>
              <a:rPr lang="en"/>
              <a:t>COMMUNICATION</a:t>
            </a:r>
            <a:endParaRPr/>
          </a:p>
        </p:txBody>
      </p:sp>
      <p:sp>
        <p:nvSpPr>
          <p:cNvPr id="262" name="Google Shape;262;p34"/>
          <p:cNvSpPr txBox="1"/>
          <p:nvPr>
            <p:ph idx="1" type="body"/>
          </p:nvPr>
        </p:nvSpPr>
        <p:spPr>
          <a:xfrm>
            <a:off x="460950" y="1747525"/>
            <a:ext cx="8222100" cy="3268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200"/>
              </a:spcBef>
              <a:spcAft>
                <a:spcPts val="0"/>
              </a:spcAft>
              <a:buSzPts val="1800"/>
              <a:buNone/>
            </a:pPr>
            <a:r>
              <a:rPr lang="en" sz="2400">
                <a:solidFill>
                  <a:srgbClr val="000000"/>
                </a:solidFill>
                <a:latin typeface="Arial"/>
                <a:ea typeface="Arial"/>
                <a:cs typeface="Arial"/>
                <a:sym typeface="Arial"/>
              </a:rPr>
              <a:t>We are here to help, please contact us if you need assistance.  However please remember that when contacting coaches it is important that you do it away from competition, right before and right after a competition are difficult times to give you the attention you deserve, so please allow some time to pass before approaching a coach with a frustration or concern.</a:t>
            </a:r>
            <a:endParaRPr sz="2400">
              <a:solidFill>
                <a:srgbClr val="000000"/>
              </a:solidFill>
              <a:latin typeface="Arial"/>
              <a:ea typeface="Arial"/>
              <a:cs typeface="Arial"/>
              <a:sym typeface="Arial"/>
            </a:endParaRPr>
          </a:p>
          <a:p>
            <a:pPr indent="0" lvl="0" marL="0" rtl="0" algn="l">
              <a:lnSpc>
                <a:spcPct val="90000"/>
              </a:lnSpc>
              <a:spcBef>
                <a:spcPts val="1200"/>
              </a:spcBef>
              <a:spcAft>
                <a:spcPts val="0"/>
              </a:spcAft>
              <a:buSzPts val="1800"/>
              <a:buNone/>
            </a:pPr>
            <a:r>
              <a:t/>
            </a:r>
            <a:endParaRPr sz="1400">
              <a:solidFill>
                <a:srgbClr val="000000"/>
              </a:solidFill>
              <a:latin typeface="Arial"/>
              <a:ea typeface="Arial"/>
              <a:cs typeface="Arial"/>
              <a:sym typeface="Arial"/>
            </a:endParaRPr>
          </a:p>
          <a:p>
            <a:pPr indent="0" lvl="0" marL="0" rtl="0" algn="l">
              <a:lnSpc>
                <a:spcPct val="115000"/>
              </a:lnSpc>
              <a:spcBef>
                <a:spcPts val="0"/>
              </a:spcBef>
              <a:spcAft>
                <a:spcPts val="1600"/>
              </a:spcAft>
              <a:buSzPts val="1800"/>
              <a:buNone/>
            </a:pPr>
            <a:r>
              <a:t/>
            </a:r>
            <a:endParaRPr sz="1400">
              <a:solidFill>
                <a:srgbClr val="666666"/>
              </a:solidFill>
              <a:latin typeface="Arial"/>
              <a:ea typeface="Arial"/>
              <a:cs typeface="Arial"/>
              <a:sym typeface="Arial"/>
            </a:endParaRPr>
          </a:p>
        </p:txBody>
      </p:sp>
    </p:spTree>
  </p:cSld>
  <p:clrMapOvr>
    <a:masterClrMapping/>
  </p:clrMapOvr>
  <mc:AlternateContent>
    <mc:Choice Requires="p14">
      <p:transition spd="slow" p14:dur="1300">
        <p14:pan dir="u"/>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5"/>
          <p:cNvSpPr txBox="1"/>
          <p:nvPr/>
        </p:nvSpPr>
        <p:spPr>
          <a:xfrm>
            <a:off x="86550" y="226350"/>
            <a:ext cx="8970900" cy="4690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chemeClr val="lt1"/>
                </a:solidFill>
                <a:latin typeface="Roboto"/>
                <a:ea typeface="Roboto"/>
                <a:cs typeface="Roboto"/>
                <a:sym typeface="Roboto"/>
              </a:rPr>
              <a:t>Welcome and Have Fun</a:t>
            </a:r>
            <a:endParaRPr b="0" i="0" sz="4800" u="none" cap="none" strike="noStrike">
              <a:solidFill>
                <a:schemeClr val="lt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Roboto"/>
                <a:ea typeface="Roboto"/>
                <a:cs typeface="Roboto"/>
                <a:sym typeface="Roboto"/>
              </a:rPr>
              <a:t>“Always remember – Breathe and Adjust”</a:t>
            </a:r>
            <a:endParaRPr b="0" i="0" sz="1700" u="none" cap="none" strike="noStrike">
              <a:solidFill>
                <a:schemeClr val="lt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Roboto"/>
                <a:ea typeface="Roboto"/>
                <a:cs typeface="Roboto"/>
                <a:sym typeface="Roboto"/>
              </a:rPr>
              <a:t>Stay Safe and most importantly --</a:t>
            </a:r>
            <a:endParaRPr b="0" i="0" sz="1700" u="none" cap="none" strike="noStrike">
              <a:solidFill>
                <a:schemeClr val="lt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lt1"/>
                </a:solidFill>
                <a:latin typeface="Roboto"/>
                <a:ea typeface="Roboto"/>
                <a:cs typeface="Roboto"/>
                <a:sym typeface="Roboto"/>
              </a:rPr>
              <a:t>ONCE AN EAGLE, ALWAYS AN EAGLE</a:t>
            </a:r>
            <a:endParaRPr b="0" i="0" sz="2400" u="none" cap="none" strike="noStrike">
              <a:solidFill>
                <a:schemeClr val="lt1"/>
              </a:solidFill>
              <a:latin typeface="Roboto"/>
              <a:ea typeface="Roboto"/>
              <a:cs typeface="Roboto"/>
              <a:sym typeface="Roboto"/>
            </a:endParaRPr>
          </a:p>
        </p:txBody>
      </p:sp>
    </p:spTree>
  </p:cSld>
  <p:clrMapOvr>
    <a:masterClrMapping/>
  </p:clrMapOvr>
  <mc:AlternateContent>
    <mc:Choice Requires="p14">
      <p:transition spd="slow" p14:dur="1300">
        <p14:pan dir="u"/>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4"/>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sz="2400"/>
              <a:t>Donte’ Delia, Athletic Trainer</a:t>
            </a:r>
            <a:endParaRPr sz="2400"/>
          </a:p>
        </p:txBody>
      </p:sp>
      <p:sp>
        <p:nvSpPr>
          <p:cNvPr id="78" name="Google Shape;78;p4"/>
          <p:cNvSpPr txBox="1"/>
          <p:nvPr/>
        </p:nvSpPr>
        <p:spPr>
          <a:xfrm>
            <a:off x="4202525" y="1139075"/>
            <a:ext cx="4075200" cy="379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000000"/>
                </a:solidFill>
                <a:latin typeface="Roboto"/>
                <a:ea typeface="Roboto"/>
                <a:cs typeface="Roboto"/>
                <a:sym typeface="Roboto"/>
              </a:rPr>
              <a:t>Flagstaff High School</a:t>
            </a:r>
            <a:endParaRPr b="1"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Roboto"/>
                <a:ea typeface="Roboto"/>
                <a:cs typeface="Roboto"/>
                <a:sym typeface="Roboto"/>
              </a:rPr>
              <a:t>400 West Elm</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Roboto"/>
                <a:ea typeface="Roboto"/>
                <a:cs typeface="Roboto"/>
                <a:sym typeface="Roboto"/>
              </a:rPr>
              <a:t>Flagstaff AZ  86001</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Roboto"/>
                <a:ea typeface="Roboto"/>
                <a:cs typeface="Roboto"/>
                <a:sym typeface="Roboto"/>
              </a:rPr>
              <a:t>Office Phone:</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Roboto"/>
                <a:ea typeface="Roboto"/>
                <a:cs typeface="Roboto"/>
                <a:sym typeface="Roboto"/>
              </a:rPr>
              <a:t>	(928) 773-8140</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Roboto"/>
                <a:ea typeface="Roboto"/>
                <a:cs typeface="Roboto"/>
                <a:sym typeface="Roboto"/>
              </a:rPr>
              <a:t>Cell Phone:</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Roboto"/>
                <a:ea typeface="Roboto"/>
                <a:cs typeface="Roboto"/>
                <a:sym typeface="Roboto"/>
              </a:rPr>
              <a:t>	(623) 824-9680</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Roboto"/>
                <a:ea typeface="Roboto"/>
                <a:cs typeface="Roboto"/>
                <a:sym typeface="Roboto"/>
              </a:rPr>
              <a:t>Email:</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Roboto"/>
                <a:ea typeface="Roboto"/>
                <a:cs typeface="Roboto"/>
                <a:sym typeface="Roboto"/>
              </a:rPr>
              <a:t>	ddelia@fusd1.org</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Roboto"/>
              <a:ea typeface="Roboto"/>
              <a:cs typeface="Roboto"/>
              <a:sym typeface="Roboto"/>
            </a:endParaRPr>
          </a:p>
        </p:txBody>
      </p:sp>
      <p:pic>
        <p:nvPicPr>
          <p:cNvPr id="79" name="Google Shape;79;p4"/>
          <p:cNvPicPr preferRelativeResize="0"/>
          <p:nvPr/>
        </p:nvPicPr>
        <p:blipFill rotWithShape="1">
          <a:blip r:embed="rId3">
            <a:alphaModFix/>
          </a:blip>
          <a:srcRect b="0" l="0" r="0" t="0"/>
          <a:stretch/>
        </p:blipFill>
        <p:spPr>
          <a:xfrm>
            <a:off x="98250" y="729000"/>
            <a:ext cx="3936926" cy="3936926"/>
          </a:xfrm>
          <a:prstGeom prst="rect">
            <a:avLst/>
          </a:prstGeom>
          <a:noFill/>
          <a:ln>
            <a:noFill/>
          </a:ln>
        </p:spPr>
      </p:pic>
    </p:spTree>
  </p:cSld>
  <p:clrMapOvr>
    <a:masterClrMapping/>
  </p:clrMapOvr>
  <mc:AlternateContent>
    <mc:Choice Requires="p14">
      <p:transition spd="slow" p14:dur="1300">
        <p14:pan dir="u"/>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5"/>
          <p:cNvSpPr txBox="1"/>
          <p:nvPr>
            <p:ph idx="1" type="body"/>
          </p:nvPr>
        </p:nvSpPr>
        <p:spPr>
          <a:xfrm>
            <a:off x="471900" y="1919075"/>
            <a:ext cx="3999900" cy="27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en" u="sng">
                <a:solidFill>
                  <a:srgbClr val="000000"/>
                </a:solidFill>
              </a:rPr>
              <a:t>Return to Play</a:t>
            </a:r>
            <a:endParaRPr b="1" u="sng">
              <a:solidFill>
                <a:srgbClr val="000000"/>
              </a:solidFill>
            </a:endParaRPr>
          </a:p>
          <a:p>
            <a:pPr indent="-317500" lvl="0" marL="457200" rtl="0" algn="l">
              <a:lnSpc>
                <a:spcPct val="115000"/>
              </a:lnSpc>
              <a:spcBef>
                <a:spcPts val="1600"/>
              </a:spcBef>
              <a:spcAft>
                <a:spcPts val="0"/>
              </a:spcAft>
              <a:buClr>
                <a:srgbClr val="000000"/>
              </a:buClr>
              <a:buSzPts val="1400"/>
              <a:buChar char="●"/>
            </a:pPr>
            <a:r>
              <a:rPr lang="en">
                <a:solidFill>
                  <a:srgbClr val="000000"/>
                </a:solidFill>
              </a:rPr>
              <a:t>Minimum 7 day progression back to play requirement</a:t>
            </a:r>
            <a:endParaRPr>
              <a:solidFill>
                <a:srgbClr val="000000"/>
              </a:solidFill>
            </a:endParaRPr>
          </a:p>
          <a:p>
            <a:pPr indent="-317500" lvl="0" marL="457200" rtl="0" algn="l">
              <a:lnSpc>
                <a:spcPct val="115000"/>
              </a:lnSpc>
              <a:spcBef>
                <a:spcPts val="0"/>
              </a:spcBef>
              <a:spcAft>
                <a:spcPts val="0"/>
              </a:spcAft>
              <a:buClr>
                <a:srgbClr val="000000"/>
              </a:buClr>
              <a:buSzPts val="1400"/>
              <a:buChar char="●"/>
            </a:pPr>
            <a:r>
              <a:rPr lang="en">
                <a:solidFill>
                  <a:srgbClr val="000000"/>
                </a:solidFill>
              </a:rPr>
              <a:t>Twenty-four hours asymptomatic will begin the progression</a:t>
            </a:r>
            <a:endParaRPr>
              <a:solidFill>
                <a:srgbClr val="000000"/>
              </a:solidFill>
            </a:endParaRPr>
          </a:p>
          <a:p>
            <a:pPr indent="-317500" lvl="0" marL="457200" rtl="0" algn="l">
              <a:lnSpc>
                <a:spcPct val="115000"/>
              </a:lnSpc>
              <a:spcBef>
                <a:spcPts val="0"/>
              </a:spcBef>
              <a:spcAft>
                <a:spcPts val="0"/>
              </a:spcAft>
              <a:buClr>
                <a:srgbClr val="000000"/>
              </a:buClr>
              <a:buSzPts val="1400"/>
              <a:buChar char="●"/>
            </a:pPr>
            <a:r>
              <a:rPr lang="en">
                <a:solidFill>
                  <a:srgbClr val="000000"/>
                </a:solidFill>
              </a:rPr>
              <a:t>Progression will be done with ATC/L until fully cleared</a:t>
            </a:r>
            <a:endParaRPr>
              <a:solidFill>
                <a:srgbClr val="000000"/>
              </a:solidFill>
            </a:endParaRPr>
          </a:p>
          <a:p>
            <a:pPr indent="-317500" lvl="0" marL="457200" rtl="0" algn="l">
              <a:lnSpc>
                <a:spcPct val="115000"/>
              </a:lnSpc>
              <a:spcBef>
                <a:spcPts val="0"/>
              </a:spcBef>
              <a:spcAft>
                <a:spcPts val="0"/>
              </a:spcAft>
              <a:buClr>
                <a:srgbClr val="000000"/>
              </a:buClr>
              <a:buSzPts val="1400"/>
              <a:buChar char="●"/>
            </a:pPr>
            <a:r>
              <a:rPr lang="en">
                <a:solidFill>
                  <a:srgbClr val="000000"/>
                </a:solidFill>
              </a:rPr>
              <a:t>If symptoms return during progression student/athlete will start progression over</a:t>
            </a:r>
            <a:endParaRPr>
              <a:solidFill>
                <a:srgbClr val="000000"/>
              </a:solidFill>
            </a:endParaRPr>
          </a:p>
        </p:txBody>
      </p:sp>
      <p:sp>
        <p:nvSpPr>
          <p:cNvPr id="85" name="Google Shape;85;p5"/>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200"/>
              <a:buNone/>
            </a:pPr>
            <a:r>
              <a:rPr lang="en"/>
              <a:t>ATHLETIC TRAINER</a:t>
            </a:r>
            <a:endParaRPr/>
          </a:p>
          <a:p>
            <a:pPr indent="0" lvl="0" marL="0" rtl="0" algn="ctr">
              <a:lnSpc>
                <a:spcPct val="100000"/>
              </a:lnSpc>
              <a:spcBef>
                <a:spcPts val="0"/>
              </a:spcBef>
              <a:spcAft>
                <a:spcPts val="0"/>
              </a:spcAft>
              <a:buSzPts val="3200"/>
              <a:buNone/>
            </a:pPr>
            <a:r>
              <a:rPr lang="en"/>
              <a:t>CONCUSSION PROTOCOL</a:t>
            </a:r>
            <a:endParaRPr/>
          </a:p>
        </p:txBody>
      </p:sp>
      <p:sp>
        <p:nvSpPr>
          <p:cNvPr id="86" name="Google Shape;86;p5"/>
          <p:cNvSpPr txBox="1"/>
          <p:nvPr>
            <p:ph idx="2" type="body"/>
          </p:nvPr>
        </p:nvSpPr>
        <p:spPr>
          <a:xfrm>
            <a:off x="4694250" y="1919075"/>
            <a:ext cx="3999900" cy="27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en" u="sng">
                <a:solidFill>
                  <a:srgbClr val="000000"/>
                </a:solidFill>
              </a:rPr>
              <a:t>Return to Learn</a:t>
            </a:r>
            <a:endParaRPr b="1" u="sng">
              <a:solidFill>
                <a:srgbClr val="000000"/>
              </a:solidFill>
            </a:endParaRPr>
          </a:p>
          <a:p>
            <a:pPr indent="-317500" lvl="0" marL="457200" rtl="0" algn="l">
              <a:lnSpc>
                <a:spcPct val="115000"/>
              </a:lnSpc>
              <a:spcBef>
                <a:spcPts val="1600"/>
              </a:spcBef>
              <a:spcAft>
                <a:spcPts val="0"/>
              </a:spcAft>
              <a:buClr>
                <a:srgbClr val="000000"/>
              </a:buClr>
              <a:buSzPts val="1400"/>
              <a:buChar char="●"/>
            </a:pPr>
            <a:r>
              <a:rPr lang="en">
                <a:solidFill>
                  <a:srgbClr val="000000"/>
                </a:solidFill>
              </a:rPr>
              <a:t>Limited screen time</a:t>
            </a:r>
            <a:endParaRPr>
              <a:solidFill>
                <a:srgbClr val="000000"/>
              </a:solidFill>
            </a:endParaRPr>
          </a:p>
          <a:p>
            <a:pPr indent="-317500" lvl="0" marL="457200" rtl="0" algn="l">
              <a:lnSpc>
                <a:spcPct val="115000"/>
              </a:lnSpc>
              <a:spcBef>
                <a:spcPts val="0"/>
              </a:spcBef>
              <a:spcAft>
                <a:spcPts val="0"/>
              </a:spcAft>
              <a:buClr>
                <a:srgbClr val="000000"/>
              </a:buClr>
              <a:buSzPts val="1400"/>
              <a:buChar char="●"/>
            </a:pPr>
            <a:r>
              <a:rPr lang="en">
                <a:solidFill>
                  <a:srgbClr val="000000"/>
                </a:solidFill>
              </a:rPr>
              <a:t>Standard adjustments will be in place 7 school days after diagnosis</a:t>
            </a:r>
            <a:endParaRPr>
              <a:solidFill>
                <a:srgbClr val="000000"/>
              </a:solidFill>
            </a:endParaRPr>
          </a:p>
          <a:p>
            <a:pPr indent="-317500" lvl="0" marL="457200" rtl="0" algn="l">
              <a:lnSpc>
                <a:spcPct val="115000"/>
              </a:lnSpc>
              <a:spcBef>
                <a:spcPts val="0"/>
              </a:spcBef>
              <a:spcAft>
                <a:spcPts val="0"/>
              </a:spcAft>
              <a:buClr>
                <a:srgbClr val="000000"/>
              </a:buClr>
              <a:buSzPts val="1400"/>
              <a:buChar char="●"/>
            </a:pPr>
            <a:r>
              <a:rPr lang="en">
                <a:solidFill>
                  <a:srgbClr val="000000"/>
                </a:solidFill>
              </a:rPr>
              <a:t>If additional adjustments need to be made, parent may request meeting with teachers, counselors and ATC/L</a:t>
            </a:r>
            <a:endParaRPr>
              <a:solidFill>
                <a:srgbClr val="000000"/>
              </a:solidFill>
            </a:endParaRPr>
          </a:p>
        </p:txBody>
      </p:sp>
    </p:spTree>
  </p:cSld>
  <p:clrMapOvr>
    <a:masterClrMapping/>
  </p:clrMapOvr>
  <mc:AlternateContent>
    <mc:Choice Requires="p14">
      <p:transition spd="slow" p14:dur="1300">
        <p14:pan dir="u"/>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6"/>
          <p:cNvSpPr txBox="1"/>
          <p:nvPr>
            <p:ph type="title"/>
          </p:nvPr>
        </p:nvSpPr>
        <p:spPr>
          <a:xfrm>
            <a:off x="460950" y="827850"/>
            <a:ext cx="8222100" cy="3487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200"/>
              <a:buNone/>
            </a:pPr>
            <a:r>
              <a:rPr lang="en"/>
              <a:t>For more information on concussion protocol and treatment, please go to the Athletic Training page on the FHS website.</a:t>
            </a:r>
            <a:endParaRPr/>
          </a:p>
        </p:txBody>
      </p:sp>
    </p:spTree>
  </p:cSld>
  <p:clrMapOvr>
    <a:masterClrMapping/>
  </p:clrMapOvr>
  <mc:AlternateContent>
    <mc:Choice Requires="p14">
      <p:transition spd="slow" p14:dur="1300">
        <p14:pan dir="u"/>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7"/>
          <p:cNvSpPr txBox="1"/>
          <p:nvPr>
            <p:ph type="title"/>
          </p:nvPr>
        </p:nvSpPr>
        <p:spPr>
          <a:xfrm>
            <a:off x="394075" y="328375"/>
            <a:ext cx="8222100" cy="767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200"/>
              <a:buNone/>
            </a:pPr>
            <a:r>
              <a:rPr lang="en"/>
              <a:t>ENVIRONMENTAL CONDITIONS</a:t>
            </a:r>
            <a:endParaRPr/>
          </a:p>
        </p:txBody>
      </p:sp>
      <p:sp>
        <p:nvSpPr>
          <p:cNvPr id="97" name="Google Shape;97;p7"/>
          <p:cNvSpPr txBox="1"/>
          <p:nvPr>
            <p:ph idx="1" type="body"/>
          </p:nvPr>
        </p:nvSpPr>
        <p:spPr>
          <a:xfrm>
            <a:off x="471900" y="1919075"/>
            <a:ext cx="3999900" cy="27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en">
                <a:solidFill>
                  <a:srgbClr val="000000"/>
                </a:solidFill>
              </a:rPr>
              <a:t>Heat Related Illness:</a:t>
            </a:r>
            <a:endParaRPr b="1">
              <a:solidFill>
                <a:srgbClr val="000000"/>
              </a:solidFill>
            </a:endParaRPr>
          </a:p>
          <a:p>
            <a:pPr indent="-317500" lvl="0" marL="457200" rtl="0" algn="l">
              <a:lnSpc>
                <a:spcPct val="115000"/>
              </a:lnSpc>
              <a:spcBef>
                <a:spcPts val="1600"/>
              </a:spcBef>
              <a:spcAft>
                <a:spcPts val="0"/>
              </a:spcAft>
              <a:buClr>
                <a:srgbClr val="000000"/>
              </a:buClr>
              <a:buSzPts val="1400"/>
              <a:buChar char="●"/>
            </a:pPr>
            <a:r>
              <a:rPr b="1" lang="en">
                <a:solidFill>
                  <a:srgbClr val="000000"/>
                </a:solidFill>
              </a:rPr>
              <a:t>Heat Cramps</a:t>
            </a:r>
            <a:endParaRPr b="1">
              <a:solidFill>
                <a:srgbClr val="000000"/>
              </a:solidFill>
            </a:endParaRPr>
          </a:p>
          <a:p>
            <a:pPr indent="-304800" lvl="1" marL="914400" rtl="0" algn="l">
              <a:lnSpc>
                <a:spcPct val="115000"/>
              </a:lnSpc>
              <a:spcBef>
                <a:spcPts val="0"/>
              </a:spcBef>
              <a:spcAft>
                <a:spcPts val="0"/>
              </a:spcAft>
              <a:buClr>
                <a:srgbClr val="000000"/>
              </a:buClr>
              <a:buSzPts val="1200"/>
              <a:buChar char="○"/>
            </a:pPr>
            <a:r>
              <a:rPr b="1" lang="en">
                <a:solidFill>
                  <a:srgbClr val="000000"/>
                </a:solidFill>
              </a:rPr>
              <a:t>Minor Concern -- need to drink fluids</a:t>
            </a:r>
            <a:endParaRPr b="1">
              <a:solidFill>
                <a:srgbClr val="000000"/>
              </a:solidFill>
            </a:endParaRPr>
          </a:p>
          <a:p>
            <a:pPr indent="-317500" lvl="0" marL="457200" rtl="0" algn="l">
              <a:lnSpc>
                <a:spcPct val="115000"/>
              </a:lnSpc>
              <a:spcBef>
                <a:spcPts val="0"/>
              </a:spcBef>
              <a:spcAft>
                <a:spcPts val="0"/>
              </a:spcAft>
              <a:buClr>
                <a:srgbClr val="000000"/>
              </a:buClr>
              <a:buSzPts val="1400"/>
              <a:buChar char="●"/>
            </a:pPr>
            <a:r>
              <a:rPr b="1" lang="en">
                <a:solidFill>
                  <a:srgbClr val="000000"/>
                </a:solidFill>
              </a:rPr>
              <a:t>Heat Exhaustion</a:t>
            </a:r>
            <a:endParaRPr b="1">
              <a:solidFill>
                <a:srgbClr val="000000"/>
              </a:solidFill>
            </a:endParaRPr>
          </a:p>
          <a:p>
            <a:pPr indent="-304800" lvl="1" marL="914400" rtl="0" algn="l">
              <a:lnSpc>
                <a:spcPct val="115000"/>
              </a:lnSpc>
              <a:spcBef>
                <a:spcPts val="0"/>
              </a:spcBef>
              <a:spcAft>
                <a:spcPts val="0"/>
              </a:spcAft>
              <a:buClr>
                <a:srgbClr val="000000"/>
              </a:buClr>
              <a:buSzPts val="1200"/>
              <a:buChar char="○"/>
            </a:pPr>
            <a:r>
              <a:rPr b="1" lang="en">
                <a:solidFill>
                  <a:srgbClr val="000000"/>
                </a:solidFill>
              </a:rPr>
              <a:t>Moderate Concern -- Athletic Trainer</a:t>
            </a:r>
            <a:endParaRPr b="1">
              <a:solidFill>
                <a:srgbClr val="000000"/>
              </a:solidFill>
            </a:endParaRPr>
          </a:p>
          <a:p>
            <a:pPr indent="-317500" lvl="0" marL="457200" rtl="0" algn="l">
              <a:lnSpc>
                <a:spcPct val="115000"/>
              </a:lnSpc>
              <a:spcBef>
                <a:spcPts val="0"/>
              </a:spcBef>
              <a:spcAft>
                <a:spcPts val="0"/>
              </a:spcAft>
              <a:buClr>
                <a:srgbClr val="000000"/>
              </a:buClr>
              <a:buSzPts val="1400"/>
              <a:buChar char="●"/>
            </a:pPr>
            <a:r>
              <a:rPr b="1" lang="en">
                <a:solidFill>
                  <a:srgbClr val="000000"/>
                </a:solidFill>
              </a:rPr>
              <a:t>Heat Stroke</a:t>
            </a:r>
            <a:endParaRPr b="1">
              <a:solidFill>
                <a:srgbClr val="000000"/>
              </a:solidFill>
            </a:endParaRPr>
          </a:p>
          <a:p>
            <a:pPr indent="-304800" lvl="1" marL="914400" rtl="0" algn="l">
              <a:lnSpc>
                <a:spcPct val="115000"/>
              </a:lnSpc>
              <a:spcBef>
                <a:spcPts val="0"/>
              </a:spcBef>
              <a:spcAft>
                <a:spcPts val="0"/>
              </a:spcAft>
              <a:buClr>
                <a:srgbClr val="000000"/>
              </a:buClr>
              <a:buSzPts val="1200"/>
              <a:buChar char="○"/>
            </a:pPr>
            <a:r>
              <a:rPr b="1" lang="en">
                <a:solidFill>
                  <a:srgbClr val="000000"/>
                </a:solidFill>
              </a:rPr>
              <a:t>911</a:t>
            </a:r>
            <a:endParaRPr b="1">
              <a:solidFill>
                <a:srgbClr val="000000"/>
              </a:solidFill>
            </a:endParaRPr>
          </a:p>
          <a:p>
            <a:pPr indent="-317500" lvl="0" marL="457200" rtl="0" algn="l">
              <a:lnSpc>
                <a:spcPct val="115000"/>
              </a:lnSpc>
              <a:spcBef>
                <a:spcPts val="0"/>
              </a:spcBef>
              <a:spcAft>
                <a:spcPts val="0"/>
              </a:spcAft>
              <a:buClr>
                <a:srgbClr val="000000"/>
              </a:buClr>
              <a:buSzPts val="1400"/>
              <a:buChar char="●"/>
            </a:pPr>
            <a:r>
              <a:rPr b="1" lang="en">
                <a:solidFill>
                  <a:srgbClr val="000000"/>
                </a:solidFill>
              </a:rPr>
              <a:t>Heat Acclimatization</a:t>
            </a:r>
            <a:endParaRPr b="1">
              <a:solidFill>
                <a:srgbClr val="000000"/>
              </a:solidFill>
            </a:endParaRPr>
          </a:p>
          <a:p>
            <a:pPr indent="-304800" lvl="1" marL="914400" rtl="0" algn="l">
              <a:lnSpc>
                <a:spcPct val="115000"/>
              </a:lnSpc>
              <a:spcBef>
                <a:spcPts val="0"/>
              </a:spcBef>
              <a:spcAft>
                <a:spcPts val="0"/>
              </a:spcAft>
              <a:buClr>
                <a:srgbClr val="000000"/>
              </a:buClr>
              <a:buSzPts val="1200"/>
              <a:buChar char="○"/>
            </a:pPr>
            <a:r>
              <a:rPr b="1" lang="en">
                <a:solidFill>
                  <a:srgbClr val="000000"/>
                </a:solidFill>
              </a:rPr>
              <a:t>Progression</a:t>
            </a:r>
            <a:endParaRPr b="1">
              <a:solidFill>
                <a:srgbClr val="000000"/>
              </a:solidFill>
            </a:endParaRPr>
          </a:p>
          <a:p>
            <a:pPr indent="0" lvl="0" marL="457200" rtl="0" algn="l">
              <a:lnSpc>
                <a:spcPct val="115000"/>
              </a:lnSpc>
              <a:spcBef>
                <a:spcPts val="1600"/>
              </a:spcBef>
              <a:spcAft>
                <a:spcPts val="1600"/>
              </a:spcAft>
              <a:buSzPts val="1400"/>
              <a:buNone/>
            </a:pPr>
            <a:r>
              <a:t/>
            </a:r>
            <a:endParaRPr b="1"/>
          </a:p>
        </p:txBody>
      </p:sp>
      <p:sp>
        <p:nvSpPr>
          <p:cNvPr id="98" name="Google Shape;98;p7"/>
          <p:cNvSpPr txBox="1"/>
          <p:nvPr>
            <p:ph idx="2" type="body"/>
          </p:nvPr>
        </p:nvSpPr>
        <p:spPr>
          <a:xfrm>
            <a:off x="4694250" y="1919075"/>
            <a:ext cx="3999900" cy="27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en">
                <a:solidFill>
                  <a:srgbClr val="000000"/>
                </a:solidFill>
              </a:rPr>
              <a:t>Cold Related Illness:</a:t>
            </a:r>
            <a:endParaRPr b="1">
              <a:solidFill>
                <a:srgbClr val="000000"/>
              </a:solidFill>
            </a:endParaRPr>
          </a:p>
          <a:p>
            <a:pPr indent="-317500" lvl="0" marL="457200" rtl="0" algn="l">
              <a:lnSpc>
                <a:spcPct val="115000"/>
              </a:lnSpc>
              <a:spcBef>
                <a:spcPts val="1600"/>
              </a:spcBef>
              <a:spcAft>
                <a:spcPts val="0"/>
              </a:spcAft>
              <a:buClr>
                <a:srgbClr val="000000"/>
              </a:buClr>
              <a:buSzPts val="1400"/>
              <a:buChar char="●"/>
            </a:pPr>
            <a:r>
              <a:rPr b="1" lang="en">
                <a:solidFill>
                  <a:srgbClr val="000000"/>
                </a:solidFill>
              </a:rPr>
              <a:t>Frostnip</a:t>
            </a:r>
            <a:endParaRPr b="1">
              <a:solidFill>
                <a:srgbClr val="000000"/>
              </a:solidFill>
            </a:endParaRPr>
          </a:p>
          <a:p>
            <a:pPr indent="-304800" lvl="1" marL="914400" rtl="0" algn="l">
              <a:lnSpc>
                <a:spcPct val="115000"/>
              </a:lnSpc>
              <a:spcBef>
                <a:spcPts val="0"/>
              </a:spcBef>
              <a:spcAft>
                <a:spcPts val="0"/>
              </a:spcAft>
              <a:buClr>
                <a:srgbClr val="000000"/>
              </a:buClr>
              <a:buSzPts val="1200"/>
              <a:buChar char="○"/>
            </a:pPr>
            <a:r>
              <a:rPr b="1" lang="en">
                <a:solidFill>
                  <a:srgbClr val="000000"/>
                </a:solidFill>
              </a:rPr>
              <a:t>Most Common, easy to resolve</a:t>
            </a:r>
            <a:endParaRPr b="1">
              <a:solidFill>
                <a:srgbClr val="000000"/>
              </a:solidFill>
            </a:endParaRPr>
          </a:p>
          <a:p>
            <a:pPr indent="-317500" lvl="0" marL="457200" rtl="0" algn="l">
              <a:lnSpc>
                <a:spcPct val="115000"/>
              </a:lnSpc>
              <a:spcBef>
                <a:spcPts val="0"/>
              </a:spcBef>
              <a:spcAft>
                <a:spcPts val="0"/>
              </a:spcAft>
              <a:buClr>
                <a:srgbClr val="000000"/>
              </a:buClr>
              <a:buSzPts val="1400"/>
              <a:buChar char="●"/>
            </a:pPr>
            <a:r>
              <a:rPr b="1" lang="en">
                <a:solidFill>
                  <a:srgbClr val="000000"/>
                </a:solidFill>
              </a:rPr>
              <a:t>Frostbite</a:t>
            </a:r>
            <a:endParaRPr b="1">
              <a:solidFill>
                <a:srgbClr val="000000"/>
              </a:solidFill>
            </a:endParaRPr>
          </a:p>
          <a:p>
            <a:pPr indent="-304800" lvl="1" marL="914400" rtl="0" algn="l">
              <a:lnSpc>
                <a:spcPct val="115000"/>
              </a:lnSpc>
              <a:spcBef>
                <a:spcPts val="0"/>
              </a:spcBef>
              <a:spcAft>
                <a:spcPts val="0"/>
              </a:spcAft>
              <a:buClr>
                <a:srgbClr val="000000"/>
              </a:buClr>
              <a:buSzPts val="1200"/>
              <a:buChar char="○"/>
            </a:pPr>
            <a:r>
              <a:rPr b="1" lang="en">
                <a:solidFill>
                  <a:srgbClr val="000000"/>
                </a:solidFill>
              </a:rPr>
              <a:t>Possible Hospital visit if not treated</a:t>
            </a:r>
            <a:endParaRPr b="1">
              <a:solidFill>
                <a:srgbClr val="000000"/>
              </a:solidFill>
            </a:endParaRPr>
          </a:p>
          <a:p>
            <a:pPr indent="-317500" lvl="0" marL="457200" rtl="0" algn="l">
              <a:lnSpc>
                <a:spcPct val="115000"/>
              </a:lnSpc>
              <a:spcBef>
                <a:spcPts val="0"/>
              </a:spcBef>
              <a:spcAft>
                <a:spcPts val="0"/>
              </a:spcAft>
              <a:buClr>
                <a:srgbClr val="000000"/>
              </a:buClr>
              <a:buSzPts val="1400"/>
              <a:buChar char="●"/>
            </a:pPr>
            <a:r>
              <a:rPr b="1" lang="en">
                <a:solidFill>
                  <a:srgbClr val="000000"/>
                </a:solidFill>
              </a:rPr>
              <a:t>Hypothermia</a:t>
            </a:r>
            <a:endParaRPr b="1">
              <a:solidFill>
                <a:srgbClr val="000000"/>
              </a:solidFill>
            </a:endParaRPr>
          </a:p>
          <a:p>
            <a:pPr indent="-304800" lvl="1" marL="914400" rtl="0" algn="l">
              <a:lnSpc>
                <a:spcPct val="115000"/>
              </a:lnSpc>
              <a:spcBef>
                <a:spcPts val="0"/>
              </a:spcBef>
              <a:spcAft>
                <a:spcPts val="0"/>
              </a:spcAft>
              <a:buClr>
                <a:srgbClr val="000000"/>
              </a:buClr>
              <a:buSzPts val="1200"/>
              <a:buChar char="○"/>
            </a:pPr>
            <a:r>
              <a:rPr b="1" lang="en">
                <a:solidFill>
                  <a:srgbClr val="000000"/>
                </a:solidFill>
              </a:rPr>
              <a:t>911</a:t>
            </a:r>
            <a:endParaRPr b="1">
              <a:solidFill>
                <a:srgbClr val="000000"/>
              </a:solidFill>
            </a:endParaRPr>
          </a:p>
          <a:p>
            <a:pPr indent="0" lvl="0" marL="457200" rtl="0" algn="l">
              <a:lnSpc>
                <a:spcPct val="115000"/>
              </a:lnSpc>
              <a:spcBef>
                <a:spcPts val="1600"/>
              </a:spcBef>
              <a:spcAft>
                <a:spcPts val="1600"/>
              </a:spcAft>
              <a:buSzPts val="1400"/>
              <a:buNone/>
            </a:pPr>
            <a:r>
              <a:t/>
            </a:r>
            <a:endParaRPr b="1"/>
          </a:p>
        </p:txBody>
      </p:sp>
    </p:spTree>
  </p:cSld>
  <p:clrMapOvr>
    <a:masterClrMapping/>
  </p:clrMapOvr>
  <mc:AlternateContent>
    <mc:Choice Requires="p14">
      <p:transition spd="slow" p14:dur="1300">
        <p14:pan dir="u"/>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8"/>
          <p:cNvSpPr txBox="1"/>
          <p:nvPr>
            <p:ph type="title"/>
          </p:nvPr>
        </p:nvSpPr>
        <p:spPr>
          <a:xfrm>
            <a:off x="394075" y="328375"/>
            <a:ext cx="8222100" cy="767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200"/>
              <a:buNone/>
            </a:pPr>
            <a:r>
              <a:rPr lang="en"/>
              <a:t>OPIOID EDUCATION</a:t>
            </a:r>
            <a:endParaRPr/>
          </a:p>
        </p:txBody>
      </p:sp>
      <p:sp>
        <p:nvSpPr>
          <p:cNvPr id="104" name="Google Shape;104;p8"/>
          <p:cNvSpPr txBox="1"/>
          <p:nvPr>
            <p:ph idx="1" type="body"/>
          </p:nvPr>
        </p:nvSpPr>
        <p:spPr>
          <a:xfrm>
            <a:off x="471900" y="1919075"/>
            <a:ext cx="3999900" cy="289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en">
                <a:solidFill>
                  <a:srgbClr val="000000"/>
                </a:solidFill>
              </a:rPr>
              <a:t>Opioid Use is a serious issue that we believe requires all of us to act together.  The State of Arizona along with the Arizona Interscholastic Association requires education be presented to our students each year.  The AIA put forth a new course through the AIA Academy entitled Opioid Education.  All students must complete this prior to being eligible for participation.  This like Brainbook will be once in a student’s high school career.</a:t>
            </a:r>
            <a:endParaRPr b="1">
              <a:solidFill>
                <a:srgbClr val="000000"/>
              </a:solidFill>
            </a:endParaRPr>
          </a:p>
          <a:p>
            <a:pPr indent="0" lvl="0" marL="457200" rtl="0" algn="l">
              <a:lnSpc>
                <a:spcPct val="115000"/>
              </a:lnSpc>
              <a:spcBef>
                <a:spcPts val="1600"/>
              </a:spcBef>
              <a:spcAft>
                <a:spcPts val="1600"/>
              </a:spcAft>
              <a:buSzPts val="1400"/>
              <a:buNone/>
            </a:pPr>
            <a:r>
              <a:t/>
            </a:r>
            <a:endParaRPr b="1"/>
          </a:p>
        </p:txBody>
      </p:sp>
      <p:sp>
        <p:nvSpPr>
          <p:cNvPr id="105" name="Google Shape;105;p8"/>
          <p:cNvSpPr txBox="1"/>
          <p:nvPr>
            <p:ph idx="2" type="body"/>
          </p:nvPr>
        </p:nvSpPr>
        <p:spPr>
          <a:xfrm>
            <a:off x="4694250" y="1919075"/>
            <a:ext cx="3999900" cy="27102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SzPts val="1400"/>
              <a:buNone/>
            </a:pPr>
            <a:r>
              <a:rPr b="1" lang="en">
                <a:solidFill>
                  <a:srgbClr val="000000"/>
                </a:solidFill>
              </a:rPr>
              <a:t>A good reminder:</a:t>
            </a:r>
            <a:endParaRPr b="1">
              <a:solidFill>
                <a:srgbClr val="000000"/>
              </a:solidFill>
            </a:endParaRPr>
          </a:p>
          <a:p>
            <a:pPr indent="0" lvl="0" marL="457200" rtl="0" algn="l">
              <a:lnSpc>
                <a:spcPct val="115000"/>
              </a:lnSpc>
              <a:spcBef>
                <a:spcPts val="1600"/>
              </a:spcBef>
              <a:spcAft>
                <a:spcPts val="1600"/>
              </a:spcAft>
              <a:buSzPts val="1400"/>
              <a:buNone/>
            </a:pPr>
            <a:r>
              <a:rPr b="1" lang="en">
                <a:solidFill>
                  <a:srgbClr val="000000"/>
                </a:solidFill>
              </a:rPr>
              <a:t>If you as a parent or teammate are concerned about a friend or teammate who may be using/abusing opioids; do not be afraid to reach out to a coach, a teacher, a counselor, an Athletic Trainer, or the Athletic Director to share your concerns. </a:t>
            </a:r>
            <a:endParaRPr b="1">
              <a:solidFill>
                <a:srgbClr val="000000"/>
              </a:solidFill>
            </a:endParaRPr>
          </a:p>
        </p:txBody>
      </p:sp>
    </p:spTree>
  </p:cSld>
  <p:clrMapOvr>
    <a:masterClrMapping/>
  </p:clrMapOvr>
  <mc:AlternateContent>
    <mc:Choice Requires="p14">
      <p:transition spd="slow" p14:dur="1300">
        <p14:pan dir="u"/>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9"/>
          <p:cNvSpPr txBox="1"/>
          <p:nvPr>
            <p:ph type="title"/>
          </p:nvPr>
        </p:nvSpPr>
        <p:spPr>
          <a:xfrm>
            <a:off x="372850" y="448650"/>
            <a:ext cx="8222100" cy="767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200"/>
              <a:buNone/>
            </a:pPr>
            <a:r>
              <a:rPr lang="en"/>
              <a:t>COVID IMPACT ON SPORTS</a:t>
            </a:r>
            <a:endParaRPr/>
          </a:p>
        </p:txBody>
      </p:sp>
      <p:sp>
        <p:nvSpPr>
          <p:cNvPr id="111" name="Google Shape;111;p9"/>
          <p:cNvSpPr txBox="1"/>
          <p:nvPr>
            <p:ph idx="1" type="body"/>
          </p:nvPr>
        </p:nvSpPr>
        <p:spPr>
          <a:xfrm>
            <a:off x="471900" y="1919075"/>
            <a:ext cx="3999900" cy="27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en" sz="1200">
                <a:solidFill>
                  <a:srgbClr val="000000"/>
                </a:solidFill>
                <a:latin typeface="Arial"/>
                <a:ea typeface="Arial"/>
                <a:cs typeface="Arial"/>
                <a:sym typeface="Arial"/>
              </a:rPr>
              <a:t>Standard Stay Healthy Procedures for ALL Members of the Athletic Community</a:t>
            </a:r>
            <a:endParaRPr b="1" sz="1200">
              <a:solidFill>
                <a:srgbClr val="000000"/>
              </a:solidFill>
              <a:latin typeface="Arial"/>
              <a:ea typeface="Arial"/>
              <a:cs typeface="Arial"/>
              <a:sym typeface="Arial"/>
            </a:endParaRPr>
          </a:p>
          <a:p>
            <a:pPr indent="-304800" lvl="0" marL="457200" rtl="0" algn="l">
              <a:lnSpc>
                <a:spcPct val="115000"/>
              </a:lnSpc>
              <a:spcBef>
                <a:spcPts val="600"/>
              </a:spcBef>
              <a:spcAft>
                <a:spcPts val="0"/>
              </a:spcAft>
              <a:buClr>
                <a:srgbClr val="000000"/>
              </a:buClr>
              <a:buSzPts val="1200"/>
              <a:buFont typeface="Arial"/>
              <a:buChar char="●"/>
            </a:pPr>
            <a:r>
              <a:rPr lang="en" sz="1200">
                <a:solidFill>
                  <a:srgbClr val="000000"/>
                </a:solidFill>
                <a:latin typeface="Arial"/>
                <a:ea typeface="Arial"/>
                <a:cs typeface="Arial"/>
                <a:sym typeface="Arial"/>
              </a:rPr>
              <a:t>Stay home when sick.</a:t>
            </a:r>
            <a:endParaRPr sz="1200">
              <a:solidFill>
                <a:srgbClr val="000000"/>
              </a:solidFill>
              <a:latin typeface="Arial"/>
              <a:ea typeface="Arial"/>
              <a:cs typeface="Arial"/>
              <a:sym typeface="Arial"/>
            </a:endParaRPr>
          </a:p>
          <a:p>
            <a:pPr indent="-304800" lvl="0" marL="457200" rtl="0" algn="l">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Wash hands frequently for at least 20 seconds.</a:t>
            </a:r>
            <a:endParaRPr sz="1200">
              <a:solidFill>
                <a:srgbClr val="000000"/>
              </a:solidFill>
              <a:latin typeface="Arial"/>
              <a:ea typeface="Arial"/>
              <a:cs typeface="Arial"/>
              <a:sym typeface="Arial"/>
            </a:endParaRPr>
          </a:p>
          <a:p>
            <a:pPr indent="-304800" lvl="0" marL="457200" rtl="0" algn="l">
              <a:lnSpc>
                <a:spcPct val="115000"/>
              </a:lnSpc>
              <a:spcBef>
                <a:spcPts val="0"/>
              </a:spcBef>
              <a:spcAft>
                <a:spcPts val="0"/>
              </a:spcAft>
              <a:buClr>
                <a:srgbClr val="000000"/>
              </a:buClr>
              <a:buSzPts val="1200"/>
              <a:buChar char="●"/>
            </a:pPr>
            <a:r>
              <a:rPr lang="en" sz="1200">
                <a:solidFill>
                  <a:srgbClr val="000000"/>
                </a:solidFill>
                <a:latin typeface="Arial"/>
                <a:ea typeface="Arial"/>
                <a:cs typeface="Arial"/>
                <a:sym typeface="Arial"/>
              </a:rPr>
              <a:t>Use sanitizer.</a:t>
            </a:r>
            <a:endParaRPr sz="1200">
              <a:solidFill>
                <a:srgbClr val="000000"/>
              </a:solidFill>
              <a:latin typeface="Arial"/>
              <a:ea typeface="Arial"/>
              <a:cs typeface="Arial"/>
              <a:sym typeface="Arial"/>
            </a:endParaRPr>
          </a:p>
          <a:p>
            <a:pPr indent="-304800" lvl="0" marL="457200" rtl="0" algn="l">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Cover your mouth and face if you sneeze or cough (sneeze or cough into your elbow).</a:t>
            </a:r>
            <a:endParaRPr sz="1200">
              <a:solidFill>
                <a:srgbClr val="000000"/>
              </a:solidFill>
              <a:latin typeface="Arial"/>
              <a:ea typeface="Arial"/>
              <a:cs typeface="Arial"/>
              <a:sym typeface="Arial"/>
            </a:endParaRPr>
          </a:p>
          <a:p>
            <a:pPr indent="-304800" lvl="0" marL="457200" rtl="0" algn="l">
              <a:lnSpc>
                <a:spcPct val="115000"/>
              </a:lnSpc>
              <a:spcBef>
                <a:spcPts val="0"/>
              </a:spcBef>
              <a:spcAft>
                <a:spcPts val="0"/>
              </a:spcAft>
              <a:buClr>
                <a:srgbClr val="000000"/>
              </a:buClr>
              <a:buSzPts val="1200"/>
              <a:buChar char="●"/>
            </a:pPr>
            <a:r>
              <a:rPr lang="en" sz="1200">
                <a:solidFill>
                  <a:srgbClr val="000000"/>
                </a:solidFill>
                <a:latin typeface="Arial"/>
                <a:ea typeface="Arial"/>
                <a:cs typeface="Arial"/>
                <a:sym typeface="Arial"/>
              </a:rPr>
              <a:t>Avoid touching face with hands.</a:t>
            </a:r>
            <a:endParaRPr sz="1200">
              <a:solidFill>
                <a:srgbClr val="000000"/>
              </a:solidFill>
              <a:latin typeface="Arial"/>
              <a:ea typeface="Arial"/>
              <a:cs typeface="Arial"/>
              <a:sym typeface="Arial"/>
            </a:endParaRPr>
          </a:p>
          <a:p>
            <a:pPr indent="-304800" lvl="0" marL="457200" rtl="0" algn="l">
              <a:lnSpc>
                <a:spcPct val="115000"/>
              </a:lnSpc>
              <a:spcBef>
                <a:spcPts val="0"/>
              </a:spcBef>
              <a:spcAft>
                <a:spcPts val="0"/>
              </a:spcAft>
              <a:buClr>
                <a:srgbClr val="000000"/>
              </a:buClr>
              <a:buSzPts val="1200"/>
              <a:buChar char="●"/>
            </a:pPr>
            <a:r>
              <a:rPr lang="en" sz="1200">
                <a:solidFill>
                  <a:srgbClr val="000000"/>
                </a:solidFill>
                <a:latin typeface="Arial"/>
                <a:ea typeface="Arial"/>
                <a:cs typeface="Arial"/>
                <a:sym typeface="Arial"/>
              </a:rPr>
              <a:t>Avoid physical contact</a:t>
            </a:r>
            <a:endParaRPr sz="1200">
              <a:solidFill>
                <a:srgbClr val="000000"/>
              </a:solidFill>
              <a:latin typeface="Arial"/>
              <a:ea typeface="Arial"/>
              <a:cs typeface="Arial"/>
              <a:sym typeface="Arial"/>
            </a:endParaRPr>
          </a:p>
          <a:p>
            <a:pPr indent="-304800" lvl="0" marL="457200" rtl="0" algn="l">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WEAR MASKS if practical – not required</a:t>
            </a:r>
            <a:endParaRPr sz="1200">
              <a:solidFill>
                <a:srgbClr val="000000"/>
              </a:solidFill>
              <a:latin typeface="Arial"/>
              <a:ea typeface="Arial"/>
              <a:cs typeface="Arial"/>
              <a:sym typeface="Arial"/>
            </a:endParaRPr>
          </a:p>
        </p:txBody>
      </p:sp>
      <p:sp>
        <p:nvSpPr>
          <p:cNvPr id="112" name="Google Shape;112;p9"/>
          <p:cNvSpPr txBox="1"/>
          <p:nvPr>
            <p:ph idx="2" type="body"/>
          </p:nvPr>
        </p:nvSpPr>
        <p:spPr>
          <a:xfrm>
            <a:off x="4672200" y="1919075"/>
            <a:ext cx="3999900" cy="2861646"/>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en">
                <a:solidFill>
                  <a:srgbClr val="000000"/>
                </a:solidFill>
                <a:latin typeface="Arial"/>
                <a:ea typeface="Arial"/>
                <a:cs typeface="Arial"/>
                <a:sym typeface="Arial"/>
              </a:rPr>
              <a:t>Athlete Positive:  </a:t>
            </a:r>
            <a:endParaRPr/>
          </a:p>
          <a:p>
            <a:pPr indent="0" lvl="0" marL="0" rtl="0" algn="l">
              <a:lnSpc>
                <a:spcPct val="115000"/>
              </a:lnSpc>
              <a:spcBef>
                <a:spcPts val="0"/>
              </a:spcBef>
              <a:spcAft>
                <a:spcPts val="0"/>
              </a:spcAft>
              <a:buSzPts val="1400"/>
              <a:buNone/>
            </a:pPr>
            <a:r>
              <a:rPr b="1" lang="en">
                <a:solidFill>
                  <a:srgbClr val="000000"/>
                </a:solidFill>
                <a:latin typeface="Arial"/>
                <a:ea typeface="Arial"/>
                <a:cs typeface="Arial"/>
                <a:sym typeface="Arial"/>
              </a:rPr>
              <a:t>	Isolate a minimum of 5 days</a:t>
            </a:r>
            <a:endParaRPr/>
          </a:p>
          <a:p>
            <a:pPr indent="0" lvl="0" marL="0" rtl="0" algn="l">
              <a:lnSpc>
                <a:spcPct val="115000"/>
              </a:lnSpc>
              <a:spcBef>
                <a:spcPts val="0"/>
              </a:spcBef>
              <a:spcAft>
                <a:spcPts val="0"/>
              </a:spcAft>
              <a:buSzPts val="1400"/>
              <a:buNone/>
            </a:pPr>
            <a:r>
              <a:rPr b="1" lang="en">
                <a:solidFill>
                  <a:srgbClr val="000000"/>
                </a:solidFill>
                <a:latin typeface="Arial"/>
                <a:ea typeface="Arial"/>
                <a:cs typeface="Arial"/>
                <a:sym typeface="Arial"/>
              </a:rPr>
              <a:t>	Don’t hurt the team – it’s better</a:t>
            </a:r>
            <a:endParaRPr/>
          </a:p>
          <a:p>
            <a:pPr indent="0" lvl="0" marL="0" rtl="0" algn="l">
              <a:lnSpc>
                <a:spcPct val="115000"/>
              </a:lnSpc>
              <a:spcBef>
                <a:spcPts val="0"/>
              </a:spcBef>
              <a:spcAft>
                <a:spcPts val="0"/>
              </a:spcAft>
              <a:buSzPts val="1400"/>
              <a:buNone/>
            </a:pPr>
            <a:r>
              <a:rPr b="1" lang="en">
                <a:solidFill>
                  <a:srgbClr val="000000"/>
                </a:solidFill>
                <a:latin typeface="Arial"/>
                <a:ea typeface="Arial"/>
                <a:cs typeface="Arial"/>
                <a:sym typeface="Arial"/>
              </a:rPr>
              <a:t>	to miss 5 days than to bring down </a:t>
            </a:r>
            <a:endParaRPr/>
          </a:p>
          <a:p>
            <a:pPr indent="0" lvl="0" marL="0" rtl="0" algn="l">
              <a:lnSpc>
                <a:spcPct val="115000"/>
              </a:lnSpc>
              <a:spcBef>
                <a:spcPts val="0"/>
              </a:spcBef>
              <a:spcAft>
                <a:spcPts val="0"/>
              </a:spcAft>
              <a:buSzPts val="1400"/>
              <a:buNone/>
            </a:pPr>
            <a:r>
              <a:rPr b="1" lang="en">
                <a:solidFill>
                  <a:srgbClr val="000000"/>
                </a:solidFill>
                <a:latin typeface="Arial"/>
                <a:ea typeface="Arial"/>
                <a:cs typeface="Arial"/>
                <a:sym typeface="Arial"/>
              </a:rPr>
              <a:t>	the whole team.</a:t>
            </a:r>
            <a:endParaRPr/>
          </a:p>
          <a:p>
            <a:pPr indent="0" lvl="0" marL="0" rtl="0" algn="l">
              <a:lnSpc>
                <a:spcPct val="115000"/>
              </a:lnSpc>
              <a:spcBef>
                <a:spcPts val="600"/>
              </a:spcBef>
              <a:spcAft>
                <a:spcPts val="0"/>
              </a:spcAft>
              <a:buSzPts val="1400"/>
              <a:buNone/>
            </a:pPr>
            <a:r>
              <a:rPr b="1" lang="en">
                <a:solidFill>
                  <a:srgbClr val="000000"/>
                </a:solidFill>
                <a:latin typeface="Arial"/>
                <a:ea typeface="Arial"/>
                <a:cs typeface="Arial"/>
                <a:sym typeface="Arial"/>
              </a:rPr>
              <a:t>Don’t share water bottles.</a:t>
            </a:r>
            <a:endParaRPr/>
          </a:p>
          <a:p>
            <a:pPr indent="0" lvl="0" marL="0" rtl="0" algn="l">
              <a:lnSpc>
                <a:spcPct val="115000"/>
              </a:lnSpc>
              <a:spcBef>
                <a:spcPts val="600"/>
              </a:spcBef>
              <a:spcAft>
                <a:spcPts val="0"/>
              </a:spcAft>
              <a:buSzPts val="1400"/>
              <a:buNone/>
            </a:pPr>
            <a:r>
              <a:rPr b="1" lang="en">
                <a:solidFill>
                  <a:srgbClr val="000000"/>
                </a:solidFill>
                <a:latin typeface="Arial"/>
                <a:ea typeface="Arial"/>
                <a:cs typeface="Arial"/>
                <a:sym typeface="Arial"/>
              </a:rPr>
              <a:t>Be Smart!</a:t>
            </a:r>
            <a:endParaRPr b="1">
              <a:solidFill>
                <a:srgbClr val="000000"/>
              </a:solidFill>
              <a:latin typeface="Arial"/>
              <a:ea typeface="Arial"/>
              <a:cs typeface="Arial"/>
              <a:sym typeface="Arial"/>
            </a:endParaRPr>
          </a:p>
          <a:p>
            <a:pPr indent="0" lvl="0" marL="0" rtl="0" algn="ctr">
              <a:lnSpc>
                <a:spcPct val="115000"/>
              </a:lnSpc>
              <a:spcBef>
                <a:spcPts val="600"/>
              </a:spcBef>
              <a:spcAft>
                <a:spcPts val="0"/>
              </a:spcAft>
              <a:buSzPts val="1400"/>
              <a:buNone/>
            </a:pPr>
            <a:r>
              <a:rPr b="1" lang="en">
                <a:solidFill>
                  <a:srgbClr val="000000"/>
                </a:solidFill>
                <a:latin typeface="Arial"/>
                <a:ea typeface="Arial"/>
                <a:cs typeface="Arial"/>
                <a:sym typeface="Arial"/>
              </a:rPr>
              <a:t>Additional Information Available on the District and Athletic Website</a:t>
            </a:r>
            <a:endParaRPr b="1">
              <a:solidFill>
                <a:srgbClr val="000000"/>
              </a:solidFill>
              <a:latin typeface="Arial"/>
              <a:ea typeface="Arial"/>
              <a:cs typeface="Arial"/>
              <a:sym typeface="Arial"/>
            </a:endParaRPr>
          </a:p>
          <a:p>
            <a:pPr indent="0" lvl="0" marL="0" rtl="0" algn="l">
              <a:lnSpc>
                <a:spcPct val="115000"/>
              </a:lnSpc>
              <a:spcBef>
                <a:spcPts val="1600"/>
              </a:spcBef>
              <a:spcAft>
                <a:spcPts val="1600"/>
              </a:spcAft>
              <a:buSzPts val="1400"/>
              <a:buNone/>
            </a:pPr>
            <a:r>
              <a:t/>
            </a:r>
            <a:endParaRPr b="1">
              <a:latin typeface="Arial"/>
              <a:ea typeface="Arial"/>
              <a:cs typeface="Arial"/>
              <a:sym typeface="Arial"/>
            </a:endParaRPr>
          </a:p>
        </p:txBody>
      </p:sp>
    </p:spTree>
  </p:cSld>
  <p:clrMapOvr>
    <a:masterClrMapping/>
  </p:clrMapOvr>
  <mc:AlternateContent>
    <mc:Choice Requires="p14">
      <p:transition spd="slow" p14:dur="1300">
        <p14:pan dir="u"/>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Jeannine Brandel</dc:creator>
</cp:coreProperties>
</file>